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notesMasterIdLst>
    <p:notesMasterId r:id="rId18"/>
  </p:notesMasterIdLst>
  <p:sldIdLst>
    <p:sldId id="256" r:id="rId2"/>
    <p:sldId id="259" r:id="rId3"/>
    <p:sldId id="269" r:id="rId4"/>
    <p:sldId id="258" r:id="rId5"/>
    <p:sldId id="267" r:id="rId6"/>
    <p:sldId id="257" r:id="rId7"/>
    <p:sldId id="260" r:id="rId8"/>
    <p:sldId id="271" r:id="rId9"/>
    <p:sldId id="261" r:id="rId10"/>
    <p:sldId id="270" r:id="rId11"/>
    <p:sldId id="262" r:id="rId12"/>
    <p:sldId id="274" r:id="rId13"/>
    <p:sldId id="272" r:id="rId14"/>
    <p:sldId id="273" r:id="rId15"/>
    <p:sldId id="288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4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54"/>
    <p:restoredTop sz="96327"/>
  </p:normalViewPr>
  <p:slideViewPr>
    <p:cSldViewPr snapToGrid="0">
      <p:cViewPr varScale="1">
        <p:scale>
          <a:sx n="98" d="100"/>
          <a:sy n="98" d="100"/>
        </p:scale>
        <p:origin x="4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38" d="100"/>
          <a:sy n="138" d="100"/>
        </p:scale>
        <p:origin x="2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5474D-36C5-4749-A5BA-756CFAC5A91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DAD825-7C28-4CC5-90B4-BB45AA47342C}">
      <dgm:prSet custT="1"/>
      <dgm:spPr/>
      <dgm:t>
        <a:bodyPr/>
        <a:lstStyle/>
        <a:p>
          <a:r>
            <a:rPr lang="en-US" sz="2400" dirty="0"/>
            <a:t>Deepen our understanding of the intersection of course policies with our pedagogical values.</a:t>
          </a:r>
        </a:p>
      </dgm:t>
    </dgm:pt>
    <dgm:pt modelId="{01E8DD21-F20D-42F7-8A24-29899038893C}" type="parTrans" cxnId="{9972BB1A-2775-4A9A-9411-B836CC9CEB73}">
      <dgm:prSet/>
      <dgm:spPr/>
      <dgm:t>
        <a:bodyPr/>
        <a:lstStyle/>
        <a:p>
          <a:endParaRPr lang="en-US" sz="2400"/>
        </a:p>
      </dgm:t>
    </dgm:pt>
    <dgm:pt modelId="{E3059071-30D8-4EB6-B57C-4B8E589DBCDC}" type="sibTrans" cxnId="{9972BB1A-2775-4A9A-9411-B836CC9CEB73}">
      <dgm:prSet/>
      <dgm:spPr/>
      <dgm:t>
        <a:bodyPr/>
        <a:lstStyle/>
        <a:p>
          <a:endParaRPr lang="en-US" sz="2400"/>
        </a:p>
      </dgm:t>
    </dgm:pt>
    <dgm:pt modelId="{C26C3456-64D0-4BA0-AD66-44E655F5D805}">
      <dgm:prSet custT="1"/>
      <dgm:spPr/>
      <dgm:t>
        <a:bodyPr/>
        <a:lstStyle/>
        <a:p>
          <a:r>
            <a:rPr lang="en-US" sz="2400" dirty="0"/>
            <a:t>Create pathways to use our awareness of the intersection between course policies and our pedagogical values for educational development work on their campuses.</a:t>
          </a:r>
        </a:p>
      </dgm:t>
    </dgm:pt>
    <dgm:pt modelId="{615461BD-D1C9-4758-8083-AF883224610E}" type="parTrans" cxnId="{6221BD1F-5966-450A-A045-8E76B92510F1}">
      <dgm:prSet/>
      <dgm:spPr/>
      <dgm:t>
        <a:bodyPr/>
        <a:lstStyle/>
        <a:p>
          <a:endParaRPr lang="en-US" sz="2400"/>
        </a:p>
      </dgm:t>
    </dgm:pt>
    <dgm:pt modelId="{0DC3D72B-CD24-4ABD-9701-06FB0FFAC822}" type="sibTrans" cxnId="{6221BD1F-5966-450A-A045-8E76B92510F1}">
      <dgm:prSet/>
      <dgm:spPr/>
      <dgm:t>
        <a:bodyPr/>
        <a:lstStyle/>
        <a:p>
          <a:endParaRPr lang="en-US" sz="2400"/>
        </a:p>
      </dgm:t>
    </dgm:pt>
    <dgm:pt modelId="{22AA1D5E-8F0C-BA46-9F73-77B28769DE4F}" type="pres">
      <dgm:prSet presAssocID="{D3D5474D-36C5-4749-A5BA-756CFAC5A914}" presName="linear" presStyleCnt="0">
        <dgm:presLayoutVars>
          <dgm:animLvl val="lvl"/>
          <dgm:resizeHandles val="exact"/>
        </dgm:presLayoutVars>
      </dgm:prSet>
      <dgm:spPr/>
    </dgm:pt>
    <dgm:pt modelId="{2309D20A-50BB-FA4C-BAF9-4D80DDD35EF8}" type="pres">
      <dgm:prSet presAssocID="{89DAD825-7C28-4CC5-90B4-BB45AA47342C}" presName="parentText" presStyleLbl="node1" presStyleIdx="0" presStyleCnt="2" custLinFactY="-13605" custLinFactNeighborX="-740" custLinFactNeighborY="-100000">
        <dgm:presLayoutVars>
          <dgm:chMax val="0"/>
          <dgm:bulletEnabled val="1"/>
        </dgm:presLayoutVars>
      </dgm:prSet>
      <dgm:spPr/>
    </dgm:pt>
    <dgm:pt modelId="{969E30BF-F399-B045-8DC9-ABCF63697917}" type="pres">
      <dgm:prSet presAssocID="{E3059071-30D8-4EB6-B57C-4B8E589DBCDC}" presName="spacer" presStyleCnt="0"/>
      <dgm:spPr/>
    </dgm:pt>
    <dgm:pt modelId="{2C4F198E-FBAB-CB4B-9358-5156AC74273E}" type="pres">
      <dgm:prSet presAssocID="{C26C3456-64D0-4BA0-AD66-44E655F5D805}" presName="parentText" presStyleLbl="node1" presStyleIdx="1" presStyleCnt="2" custLinFactY="6860" custLinFactNeighborX="-740" custLinFactNeighborY="100000">
        <dgm:presLayoutVars>
          <dgm:chMax val="0"/>
          <dgm:bulletEnabled val="1"/>
        </dgm:presLayoutVars>
      </dgm:prSet>
      <dgm:spPr/>
    </dgm:pt>
  </dgm:ptLst>
  <dgm:cxnLst>
    <dgm:cxn modelId="{9972BB1A-2775-4A9A-9411-B836CC9CEB73}" srcId="{D3D5474D-36C5-4749-A5BA-756CFAC5A914}" destId="{89DAD825-7C28-4CC5-90B4-BB45AA47342C}" srcOrd="0" destOrd="0" parTransId="{01E8DD21-F20D-42F7-8A24-29899038893C}" sibTransId="{E3059071-30D8-4EB6-B57C-4B8E589DBCDC}"/>
    <dgm:cxn modelId="{6221BD1F-5966-450A-A045-8E76B92510F1}" srcId="{D3D5474D-36C5-4749-A5BA-756CFAC5A914}" destId="{C26C3456-64D0-4BA0-AD66-44E655F5D805}" srcOrd="1" destOrd="0" parTransId="{615461BD-D1C9-4758-8083-AF883224610E}" sibTransId="{0DC3D72B-CD24-4ABD-9701-06FB0FFAC822}"/>
    <dgm:cxn modelId="{DD87DAE7-B05E-0D4E-94EF-6390D4541992}" type="presOf" srcId="{89DAD825-7C28-4CC5-90B4-BB45AA47342C}" destId="{2309D20A-50BB-FA4C-BAF9-4D80DDD35EF8}" srcOrd="0" destOrd="0" presId="urn:microsoft.com/office/officeart/2005/8/layout/vList2"/>
    <dgm:cxn modelId="{FC1D1DFB-C3A6-C849-9FEE-589ED854E60C}" type="presOf" srcId="{C26C3456-64D0-4BA0-AD66-44E655F5D805}" destId="{2C4F198E-FBAB-CB4B-9358-5156AC74273E}" srcOrd="0" destOrd="0" presId="urn:microsoft.com/office/officeart/2005/8/layout/vList2"/>
    <dgm:cxn modelId="{6D10A3FE-67EE-264C-BC5F-BAE361526420}" type="presOf" srcId="{D3D5474D-36C5-4749-A5BA-756CFAC5A914}" destId="{22AA1D5E-8F0C-BA46-9F73-77B28769DE4F}" srcOrd="0" destOrd="0" presId="urn:microsoft.com/office/officeart/2005/8/layout/vList2"/>
    <dgm:cxn modelId="{6F90453B-7782-ED49-AB32-3156DC1C0454}" type="presParOf" srcId="{22AA1D5E-8F0C-BA46-9F73-77B28769DE4F}" destId="{2309D20A-50BB-FA4C-BAF9-4D80DDD35EF8}" srcOrd="0" destOrd="0" presId="urn:microsoft.com/office/officeart/2005/8/layout/vList2"/>
    <dgm:cxn modelId="{6520D9EF-D6DF-7541-9BA6-04CFA8CAA8BE}" type="presParOf" srcId="{22AA1D5E-8F0C-BA46-9F73-77B28769DE4F}" destId="{969E30BF-F399-B045-8DC9-ABCF63697917}" srcOrd="1" destOrd="0" presId="urn:microsoft.com/office/officeart/2005/8/layout/vList2"/>
    <dgm:cxn modelId="{B367F262-5326-7A4E-9195-115BD4B49214}" type="presParOf" srcId="{22AA1D5E-8F0C-BA46-9F73-77B28769DE4F}" destId="{2C4F198E-FBAB-CB4B-9358-5156AC7427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631C4-4A29-4E80-B6DF-7614614AE099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B6E95D3-4B7A-4DE7-9A2A-64FE7841C3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Agenda and Goals ~ 5 min</a:t>
          </a:r>
        </a:p>
      </dgm:t>
    </dgm:pt>
    <dgm:pt modelId="{CA351AA9-F21E-4B60-B89E-DA34BE22C99A}" type="parTrans" cxnId="{CAECFD82-053B-43E4-ACCD-851925FEB3F6}">
      <dgm:prSet/>
      <dgm:spPr/>
      <dgm:t>
        <a:bodyPr/>
        <a:lstStyle/>
        <a:p>
          <a:endParaRPr lang="en-US"/>
        </a:p>
      </dgm:t>
    </dgm:pt>
    <dgm:pt modelId="{272E5D96-319A-442A-A2D2-B93C60669BF0}" type="sibTrans" cxnId="{CAECFD82-053B-43E4-ACCD-851925FEB3F6}">
      <dgm:prSet/>
      <dgm:spPr/>
      <dgm:t>
        <a:bodyPr/>
        <a:lstStyle/>
        <a:p>
          <a:endParaRPr lang="en-US"/>
        </a:p>
      </dgm:t>
    </dgm:pt>
    <dgm:pt modelId="{2C2A8F76-CB58-47F4-9E7C-6EE3C1BF9C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Big Ideas and A Group Think ~ 10 min</a:t>
          </a:r>
        </a:p>
      </dgm:t>
    </dgm:pt>
    <dgm:pt modelId="{171814F1-796E-4069-9407-3DF38761F91E}" type="parTrans" cxnId="{5095BA94-CCC5-4021-9CE4-C058901A4CF2}">
      <dgm:prSet/>
      <dgm:spPr/>
      <dgm:t>
        <a:bodyPr/>
        <a:lstStyle/>
        <a:p>
          <a:endParaRPr lang="en-US"/>
        </a:p>
      </dgm:t>
    </dgm:pt>
    <dgm:pt modelId="{CCA424EB-E176-4F3D-B9CC-6496963DA5B7}" type="sibTrans" cxnId="{5095BA94-CCC5-4021-9CE4-C058901A4CF2}">
      <dgm:prSet/>
      <dgm:spPr/>
      <dgm:t>
        <a:bodyPr/>
        <a:lstStyle/>
        <a:p>
          <a:endParaRPr lang="en-US"/>
        </a:p>
      </dgm:t>
    </dgm:pt>
    <dgm:pt modelId="{543507D3-10E2-4B6F-BCFA-691924C916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Community Agreements and the Roundtable Charge ~5 min</a:t>
          </a:r>
        </a:p>
      </dgm:t>
    </dgm:pt>
    <dgm:pt modelId="{E7096E12-6DA6-44EF-9E33-F5570D4B0662}" type="parTrans" cxnId="{DD19CBD0-C2D1-4E76-810A-49F10843064C}">
      <dgm:prSet/>
      <dgm:spPr/>
      <dgm:t>
        <a:bodyPr/>
        <a:lstStyle/>
        <a:p>
          <a:endParaRPr lang="en-US"/>
        </a:p>
      </dgm:t>
    </dgm:pt>
    <dgm:pt modelId="{0EF7913E-3CD0-44C1-A625-76F992EE7EC0}" type="sibTrans" cxnId="{DD19CBD0-C2D1-4E76-810A-49F10843064C}">
      <dgm:prSet/>
      <dgm:spPr/>
      <dgm:t>
        <a:bodyPr/>
        <a:lstStyle/>
        <a:p>
          <a:endParaRPr lang="en-US"/>
        </a:p>
      </dgm:t>
    </dgm:pt>
    <dgm:pt modelId="{AD266DB6-02C5-4776-8FC8-B67FEF9749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Roundtable Work ~ 20</a:t>
          </a:r>
          <a:endParaRPr lang="en-US" dirty="0"/>
        </a:p>
      </dgm:t>
    </dgm:pt>
    <dgm:pt modelId="{568807C1-EC0B-46E1-A751-326333C8B96B}" type="parTrans" cxnId="{969ADF39-BFBE-4681-8269-8476C6B9B027}">
      <dgm:prSet/>
      <dgm:spPr/>
      <dgm:t>
        <a:bodyPr/>
        <a:lstStyle/>
        <a:p>
          <a:endParaRPr lang="en-US"/>
        </a:p>
      </dgm:t>
    </dgm:pt>
    <dgm:pt modelId="{28DEFD9C-C1ED-4418-80C2-9A1F69B2C4C9}" type="sibTrans" cxnId="{969ADF39-BFBE-4681-8269-8476C6B9B027}">
      <dgm:prSet/>
      <dgm:spPr/>
      <dgm:t>
        <a:bodyPr/>
        <a:lstStyle/>
        <a:p>
          <a:endParaRPr lang="en-US"/>
        </a:p>
      </dgm:t>
    </dgm:pt>
    <dgm:pt modelId="{E9A8C15C-A3AD-445B-ADB9-EC02A49201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Whole Group Wrap-Up ~ 20</a:t>
          </a:r>
        </a:p>
      </dgm:t>
    </dgm:pt>
    <dgm:pt modelId="{1FF6958C-0DFF-467E-8002-28937EEF0DF8}" type="parTrans" cxnId="{73204192-E739-4263-B391-7F7F4DCB0319}">
      <dgm:prSet/>
      <dgm:spPr/>
      <dgm:t>
        <a:bodyPr/>
        <a:lstStyle/>
        <a:p>
          <a:endParaRPr lang="en-US"/>
        </a:p>
      </dgm:t>
    </dgm:pt>
    <dgm:pt modelId="{10286FA5-60AD-4DAF-8D75-45CC5BCC7FFE}" type="sibTrans" cxnId="{73204192-E739-4263-B391-7F7F4DCB0319}">
      <dgm:prSet/>
      <dgm:spPr/>
      <dgm:t>
        <a:bodyPr/>
        <a:lstStyle/>
        <a:p>
          <a:endParaRPr lang="en-US"/>
        </a:p>
      </dgm:t>
    </dgm:pt>
    <dgm:pt modelId="{B89B95EA-2CCC-2240-9990-AA63EC6FD3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Roundtable Presentations ~10</a:t>
          </a:r>
        </a:p>
      </dgm:t>
    </dgm:pt>
    <dgm:pt modelId="{3307B522-D7AF-F744-9BCD-9CA9B6DB5E00}" type="parTrans" cxnId="{B7C6CFA7-19A4-5048-9982-91F57FE69DD1}">
      <dgm:prSet/>
      <dgm:spPr/>
      <dgm:t>
        <a:bodyPr/>
        <a:lstStyle/>
        <a:p>
          <a:endParaRPr lang="en-US"/>
        </a:p>
      </dgm:t>
    </dgm:pt>
    <dgm:pt modelId="{E1F90DD6-367F-8948-A2B8-D7999C83509B}" type="sibTrans" cxnId="{B7C6CFA7-19A4-5048-9982-91F57FE69DD1}">
      <dgm:prSet/>
      <dgm:spPr/>
      <dgm:t>
        <a:bodyPr/>
        <a:lstStyle/>
        <a:p>
          <a:endParaRPr lang="en-US"/>
        </a:p>
      </dgm:t>
    </dgm:pt>
    <dgm:pt modelId="{8401E15F-56C2-A049-B760-C0B4028F02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Values Revisited ~15</a:t>
          </a:r>
        </a:p>
      </dgm:t>
    </dgm:pt>
    <dgm:pt modelId="{A2C5F845-D38B-9246-A0E8-84D4A8CAC92B}" type="parTrans" cxnId="{DBF5194E-B1D7-AE46-90AB-4CAB24E88E3B}">
      <dgm:prSet/>
      <dgm:spPr/>
      <dgm:t>
        <a:bodyPr/>
        <a:lstStyle/>
        <a:p>
          <a:endParaRPr lang="en-US"/>
        </a:p>
      </dgm:t>
    </dgm:pt>
    <dgm:pt modelId="{C088D5B3-A0F6-054E-B7E1-0ED4845678FB}" type="sibTrans" cxnId="{DBF5194E-B1D7-AE46-90AB-4CAB24E88E3B}">
      <dgm:prSet/>
      <dgm:spPr/>
      <dgm:t>
        <a:bodyPr/>
        <a:lstStyle/>
        <a:p>
          <a:endParaRPr lang="en-US"/>
        </a:p>
      </dgm:t>
    </dgm:pt>
    <dgm:pt modelId="{558C0337-571A-4F17-857F-76D72AE28672}" type="pres">
      <dgm:prSet presAssocID="{FAA631C4-4A29-4E80-B6DF-7614614AE099}" presName="root" presStyleCnt="0">
        <dgm:presLayoutVars>
          <dgm:dir/>
          <dgm:resizeHandles val="exact"/>
        </dgm:presLayoutVars>
      </dgm:prSet>
      <dgm:spPr/>
    </dgm:pt>
    <dgm:pt modelId="{FDC02631-E074-4948-ABAE-B7C3A7E1569B}" type="pres">
      <dgm:prSet presAssocID="{5B6E95D3-4B7A-4DE7-9A2A-64FE7841C30D}" presName="compNode" presStyleCnt="0"/>
      <dgm:spPr/>
    </dgm:pt>
    <dgm:pt modelId="{4D7457BB-CED3-4050-AF1C-A2445EECC427}" type="pres">
      <dgm:prSet presAssocID="{5B6E95D3-4B7A-4DE7-9A2A-64FE7841C30D}" presName="bgRect" presStyleLbl="bgShp" presStyleIdx="0" presStyleCnt="7"/>
      <dgm:spPr>
        <a:solidFill>
          <a:schemeClr val="accent5">
            <a:lumMod val="40000"/>
            <a:lumOff val="60000"/>
          </a:schemeClr>
        </a:solidFill>
      </dgm:spPr>
    </dgm:pt>
    <dgm:pt modelId="{6BE54DC1-8010-4E4F-A973-B81F14839C1D}" type="pres">
      <dgm:prSet presAssocID="{5B6E95D3-4B7A-4DE7-9A2A-64FE7841C30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ter with solid fill"/>
        </a:ext>
      </dgm:extLst>
    </dgm:pt>
    <dgm:pt modelId="{A132E8C7-793F-4C47-A23F-1DB5B003A00B}" type="pres">
      <dgm:prSet presAssocID="{5B6E95D3-4B7A-4DE7-9A2A-64FE7841C30D}" presName="spaceRect" presStyleCnt="0"/>
      <dgm:spPr/>
    </dgm:pt>
    <dgm:pt modelId="{FD3BD86D-9B67-4476-B790-18AA168481E5}" type="pres">
      <dgm:prSet presAssocID="{5B6E95D3-4B7A-4DE7-9A2A-64FE7841C30D}" presName="parTx" presStyleLbl="revTx" presStyleIdx="0" presStyleCnt="7">
        <dgm:presLayoutVars>
          <dgm:chMax val="0"/>
          <dgm:chPref val="0"/>
        </dgm:presLayoutVars>
      </dgm:prSet>
      <dgm:spPr/>
    </dgm:pt>
    <dgm:pt modelId="{4DBEAA46-15A2-4A76-8972-2696E2D6C56E}" type="pres">
      <dgm:prSet presAssocID="{272E5D96-319A-442A-A2D2-B93C60669BF0}" presName="sibTrans" presStyleCnt="0"/>
      <dgm:spPr/>
    </dgm:pt>
    <dgm:pt modelId="{1BD1A39D-F3AE-449A-91C4-DD5C90B2970D}" type="pres">
      <dgm:prSet presAssocID="{2C2A8F76-CB58-47F4-9E7C-6EE3C1BF9CA6}" presName="compNode" presStyleCnt="0"/>
      <dgm:spPr/>
    </dgm:pt>
    <dgm:pt modelId="{C672E97C-97A3-45BC-AEFE-F00A0DC0F27D}" type="pres">
      <dgm:prSet presAssocID="{2C2A8F76-CB58-47F4-9E7C-6EE3C1BF9CA6}" presName="bgRect" presStyleLbl="bgShp" presStyleIdx="1" presStyleCnt="7"/>
      <dgm:spPr>
        <a:solidFill>
          <a:schemeClr val="accent5">
            <a:lumMod val="40000"/>
            <a:lumOff val="60000"/>
          </a:schemeClr>
        </a:solidFill>
      </dgm:spPr>
    </dgm:pt>
    <dgm:pt modelId="{BDDB0D05-4178-4AE3-9144-1FF09148B75F}" type="pres">
      <dgm:prSet presAssocID="{2C2A8F76-CB58-47F4-9E7C-6EE3C1BF9CA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BB487135-E6A4-44FB-AC30-54ACDAA67890}" type="pres">
      <dgm:prSet presAssocID="{2C2A8F76-CB58-47F4-9E7C-6EE3C1BF9CA6}" presName="spaceRect" presStyleCnt="0"/>
      <dgm:spPr/>
    </dgm:pt>
    <dgm:pt modelId="{7A2C7E91-BF2F-4D82-840E-811719446EF0}" type="pres">
      <dgm:prSet presAssocID="{2C2A8F76-CB58-47F4-9E7C-6EE3C1BF9CA6}" presName="parTx" presStyleLbl="revTx" presStyleIdx="1" presStyleCnt="7">
        <dgm:presLayoutVars>
          <dgm:chMax val="0"/>
          <dgm:chPref val="0"/>
        </dgm:presLayoutVars>
      </dgm:prSet>
      <dgm:spPr/>
    </dgm:pt>
    <dgm:pt modelId="{18575E6E-262E-4226-A707-3C0B5600D3E5}" type="pres">
      <dgm:prSet presAssocID="{CCA424EB-E176-4F3D-B9CC-6496963DA5B7}" presName="sibTrans" presStyleCnt="0"/>
      <dgm:spPr/>
    </dgm:pt>
    <dgm:pt modelId="{C11B8267-1C0C-4359-B985-6FB176196F4D}" type="pres">
      <dgm:prSet presAssocID="{543507D3-10E2-4B6F-BCFA-691924C91685}" presName="compNode" presStyleCnt="0"/>
      <dgm:spPr/>
    </dgm:pt>
    <dgm:pt modelId="{A0A41BF3-3A7F-438C-A488-308FBC1DF3A0}" type="pres">
      <dgm:prSet presAssocID="{543507D3-10E2-4B6F-BCFA-691924C91685}" presName="bgRect" presStyleLbl="bgShp" presStyleIdx="2" presStyleCnt="7"/>
      <dgm:spPr>
        <a:solidFill>
          <a:schemeClr val="accent5">
            <a:lumMod val="40000"/>
            <a:lumOff val="60000"/>
          </a:schemeClr>
        </a:solidFill>
      </dgm:spPr>
    </dgm:pt>
    <dgm:pt modelId="{6C8CCA07-432C-4115-914C-027F03C2732E}" type="pres">
      <dgm:prSet presAssocID="{543507D3-10E2-4B6F-BCFA-691924C9168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5591C55-3352-4CDD-94C8-D386AB297AC2}" type="pres">
      <dgm:prSet presAssocID="{543507D3-10E2-4B6F-BCFA-691924C91685}" presName="spaceRect" presStyleCnt="0"/>
      <dgm:spPr/>
    </dgm:pt>
    <dgm:pt modelId="{0CCE10A1-32F7-4A61-8C17-21BA1D4C8EE4}" type="pres">
      <dgm:prSet presAssocID="{543507D3-10E2-4B6F-BCFA-691924C91685}" presName="parTx" presStyleLbl="revTx" presStyleIdx="2" presStyleCnt="7">
        <dgm:presLayoutVars>
          <dgm:chMax val="0"/>
          <dgm:chPref val="0"/>
        </dgm:presLayoutVars>
      </dgm:prSet>
      <dgm:spPr/>
    </dgm:pt>
    <dgm:pt modelId="{A8FCDAEF-2056-447E-A277-AEFCA295E369}" type="pres">
      <dgm:prSet presAssocID="{0EF7913E-3CD0-44C1-A625-76F992EE7EC0}" presName="sibTrans" presStyleCnt="0"/>
      <dgm:spPr/>
    </dgm:pt>
    <dgm:pt modelId="{7E95AD65-B70A-405A-BEC9-E5EBDACE46F1}" type="pres">
      <dgm:prSet presAssocID="{AD266DB6-02C5-4776-8FC8-B67FEF9749E4}" presName="compNode" presStyleCnt="0"/>
      <dgm:spPr/>
    </dgm:pt>
    <dgm:pt modelId="{F6F29533-6524-4350-96F8-00EF3AC19B63}" type="pres">
      <dgm:prSet presAssocID="{AD266DB6-02C5-4776-8FC8-B67FEF9749E4}" presName="bgRect" presStyleLbl="bgShp" presStyleIdx="3" presStyleCnt="7"/>
      <dgm:spPr>
        <a:solidFill>
          <a:schemeClr val="accent5">
            <a:lumMod val="40000"/>
            <a:lumOff val="60000"/>
          </a:schemeClr>
        </a:solidFill>
      </dgm:spPr>
    </dgm:pt>
    <dgm:pt modelId="{EECB45D8-8516-491C-A4FE-A07ECA7E6B89}" type="pres">
      <dgm:prSet presAssocID="{AD266DB6-02C5-4776-8FC8-B67FEF9749E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04728F7-FC01-4A27-BC9E-E189E330526F}" type="pres">
      <dgm:prSet presAssocID="{AD266DB6-02C5-4776-8FC8-B67FEF9749E4}" presName="spaceRect" presStyleCnt="0"/>
      <dgm:spPr/>
    </dgm:pt>
    <dgm:pt modelId="{252E1CD4-DA97-4014-88E8-B42204105D39}" type="pres">
      <dgm:prSet presAssocID="{AD266DB6-02C5-4776-8FC8-B67FEF9749E4}" presName="parTx" presStyleLbl="revTx" presStyleIdx="3" presStyleCnt="7">
        <dgm:presLayoutVars>
          <dgm:chMax val="0"/>
          <dgm:chPref val="0"/>
        </dgm:presLayoutVars>
      </dgm:prSet>
      <dgm:spPr/>
    </dgm:pt>
    <dgm:pt modelId="{7794356E-EA59-4943-898E-A1AA382A3759}" type="pres">
      <dgm:prSet presAssocID="{28DEFD9C-C1ED-4418-80C2-9A1F69B2C4C9}" presName="sibTrans" presStyleCnt="0"/>
      <dgm:spPr/>
    </dgm:pt>
    <dgm:pt modelId="{B650D66E-5D47-F24C-BACD-B68F2ED6DC3E}" type="pres">
      <dgm:prSet presAssocID="{B89B95EA-2CCC-2240-9990-AA63EC6FD393}" presName="compNode" presStyleCnt="0"/>
      <dgm:spPr/>
    </dgm:pt>
    <dgm:pt modelId="{880E0BC8-233E-C441-B3DF-4EBC5159782A}" type="pres">
      <dgm:prSet presAssocID="{B89B95EA-2CCC-2240-9990-AA63EC6FD393}" presName="bgRect" presStyleLbl="bgShp" presStyleIdx="4" presStyleCnt="7"/>
      <dgm:spPr>
        <a:solidFill>
          <a:schemeClr val="accent5">
            <a:lumMod val="40000"/>
            <a:lumOff val="60000"/>
          </a:schemeClr>
        </a:solidFill>
      </dgm:spPr>
    </dgm:pt>
    <dgm:pt modelId="{E24FA620-5625-DE4A-8FD3-31D3C5795ED0}" type="pres">
      <dgm:prSet presAssocID="{B89B95EA-2CCC-2240-9990-AA63EC6FD39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 with solid fill"/>
        </a:ext>
      </dgm:extLst>
    </dgm:pt>
    <dgm:pt modelId="{7C7D3E75-5935-924D-BD90-6DB9CC8130C0}" type="pres">
      <dgm:prSet presAssocID="{B89B95EA-2CCC-2240-9990-AA63EC6FD393}" presName="spaceRect" presStyleCnt="0"/>
      <dgm:spPr/>
    </dgm:pt>
    <dgm:pt modelId="{D47A5791-182F-6447-BAC2-EC5F10DEED39}" type="pres">
      <dgm:prSet presAssocID="{B89B95EA-2CCC-2240-9990-AA63EC6FD393}" presName="parTx" presStyleLbl="revTx" presStyleIdx="4" presStyleCnt="7">
        <dgm:presLayoutVars>
          <dgm:chMax val="0"/>
          <dgm:chPref val="0"/>
        </dgm:presLayoutVars>
      </dgm:prSet>
      <dgm:spPr/>
    </dgm:pt>
    <dgm:pt modelId="{1E685FA9-E3D9-CB42-B129-E96D1CA9809B}" type="pres">
      <dgm:prSet presAssocID="{E1F90DD6-367F-8948-A2B8-D7999C83509B}" presName="sibTrans" presStyleCnt="0"/>
      <dgm:spPr/>
    </dgm:pt>
    <dgm:pt modelId="{2463E3BE-4098-3D4A-89A6-D5B125DB89ED}" type="pres">
      <dgm:prSet presAssocID="{8401E15F-56C2-A049-B760-C0B4028F0270}" presName="compNode" presStyleCnt="0"/>
      <dgm:spPr/>
    </dgm:pt>
    <dgm:pt modelId="{CB2E4EAE-CEF1-3747-9249-3E044C8AC64F}" type="pres">
      <dgm:prSet presAssocID="{8401E15F-56C2-A049-B760-C0B4028F0270}" presName="bgRect" presStyleLbl="bgShp" presStyleIdx="5" presStyleCnt="7"/>
      <dgm:spPr>
        <a:solidFill>
          <a:schemeClr val="accent5">
            <a:lumMod val="40000"/>
            <a:lumOff val="60000"/>
          </a:schemeClr>
        </a:solidFill>
      </dgm:spPr>
    </dgm:pt>
    <dgm:pt modelId="{10157916-E12A-C043-BBBC-FF11778F4A1B}" type="pres">
      <dgm:prSet presAssocID="{8401E15F-56C2-A049-B760-C0B4028F027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ond with solid fill"/>
        </a:ext>
      </dgm:extLst>
    </dgm:pt>
    <dgm:pt modelId="{6AF5D600-8434-2648-9745-020200920281}" type="pres">
      <dgm:prSet presAssocID="{8401E15F-56C2-A049-B760-C0B4028F0270}" presName="spaceRect" presStyleCnt="0"/>
      <dgm:spPr/>
    </dgm:pt>
    <dgm:pt modelId="{61017120-5373-004A-8403-A30EE6DB7A8C}" type="pres">
      <dgm:prSet presAssocID="{8401E15F-56C2-A049-B760-C0B4028F0270}" presName="parTx" presStyleLbl="revTx" presStyleIdx="5" presStyleCnt="7">
        <dgm:presLayoutVars>
          <dgm:chMax val="0"/>
          <dgm:chPref val="0"/>
        </dgm:presLayoutVars>
      </dgm:prSet>
      <dgm:spPr/>
    </dgm:pt>
    <dgm:pt modelId="{2AF5F806-C1C0-A646-901A-348CF57B9501}" type="pres">
      <dgm:prSet presAssocID="{C088D5B3-A0F6-054E-B7E1-0ED4845678FB}" presName="sibTrans" presStyleCnt="0"/>
      <dgm:spPr/>
    </dgm:pt>
    <dgm:pt modelId="{34DC3CCF-7F57-49F1-B13D-684D29EE151F}" type="pres">
      <dgm:prSet presAssocID="{E9A8C15C-A3AD-445B-ADB9-EC02A49201F3}" presName="compNode" presStyleCnt="0"/>
      <dgm:spPr/>
    </dgm:pt>
    <dgm:pt modelId="{8A2D0F39-3A5F-4D67-B16A-729C0653D5E3}" type="pres">
      <dgm:prSet presAssocID="{E9A8C15C-A3AD-445B-ADB9-EC02A49201F3}" presName="bgRect" presStyleLbl="bgShp" presStyleIdx="6" presStyleCnt="7"/>
      <dgm:spPr>
        <a:solidFill>
          <a:schemeClr val="accent5">
            <a:lumMod val="40000"/>
            <a:lumOff val="60000"/>
          </a:schemeClr>
        </a:solidFill>
      </dgm:spPr>
    </dgm:pt>
    <dgm:pt modelId="{80A7C47D-0883-4D93-8E19-5888A7B47D40}" type="pres">
      <dgm:prSet presAssocID="{E9A8C15C-A3AD-445B-ADB9-EC02A49201F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0A78422-1DD7-4B88-BE4B-59103E1F34AE}" type="pres">
      <dgm:prSet presAssocID="{E9A8C15C-A3AD-445B-ADB9-EC02A49201F3}" presName="spaceRect" presStyleCnt="0"/>
      <dgm:spPr/>
    </dgm:pt>
    <dgm:pt modelId="{7A3599DB-4221-4215-B906-1CD01CFCAF9C}" type="pres">
      <dgm:prSet presAssocID="{E9A8C15C-A3AD-445B-ADB9-EC02A49201F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37649621-9500-4256-870C-F05EA07714B8}" type="presOf" srcId="{AD266DB6-02C5-4776-8FC8-B67FEF9749E4}" destId="{252E1CD4-DA97-4014-88E8-B42204105D39}" srcOrd="0" destOrd="0" presId="urn:microsoft.com/office/officeart/2018/2/layout/IconVerticalSolidList"/>
    <dgm:cxn modelId="{969ADF39-BFBE-4681-8269-8476C6B9B027}" srcId="{FAA631C4-4A29-4E80-B6DF-7614614AE099}" destId="{AD266DB6-02C5-4776-8FC8-B67FEF9749E4}" srcOrd="3" destOrd="0" parTransId="{568807C1-EC0B-46E1-A751-326333C8B96B}" sibTransId="{28DEFD9C-C1ED-4418-80C2-9A1F69B2C4C9}"/>
    <dgm:cxn modelId="{DBF5194E-B1D7-AE46-90AB-4CAB24E88E3B}" srcId="{FAA631C4-4A29-4E80-B6DF-7614614AE099}" destId="{8401E15F-56C2-A049-B760-C0B4028F0270}" srcOrd="5" destOrd="0" parTransId="{A2C5F845-D38B-9246-A0E8-84D4A8CAC92B}" sibTransId="{C088D5B3-A0F6-054E-B7E1-0ED4845678FB}"/>
    <dgm:cxn modelId="{BA5DB356-A3D9-4647-9469-F9306C76C8BB}" type="presOf" srcId="{FAA631C4-4A29-4E80-B6DF-7614614AE099}" destId="{558C0337-571A-4F17-857F-76D72AE28672}" srcOrd="0" destOrd="0" presId="urn:microsoft.com/office/officeart/2018/2/layout/IconVerticalSolidList"/>
    <dgm:cxn modelId="{4DA94D58-18AC-48E2-98A2-836B61833564}" type="presOf" srcId="{E9A8C15C-A3AD-445B-ADB9-EC02A49201F3}" destId="{7A3599DB-4221-4215-B906-1CD01CFCAF9C}" srcOrd="0" destOrd="0" presId="urn:microsoft.com/office/officeart/2018/2/layout/IconVerticalSolidList"/>
    <dgm:cxn modelId="{D8D3225E-2EEA-4E61-AEA0-F322E0F566D1}" type="presOf" srcId="{543507D3-10E2-4B6F-BCFA-691924C91685}" destId="{0CCE10A1-32F7-4A61-8C17-21BA1D4C8EE4}" srcOrd="0" destOrd="0" presId="urn:microsoft.com/office/officeart/2018/2/layout/IconVerticalSolidList"/>
    <dgm:cxn modelId="{9C693F64-0327-40D7-B52B-41267F5FC4D3}" type="presOf" srcId="{5B6E95D3-4B7A-4DE7-9A2A-64FE7841C30D}" destId="{FD3BD86D-9B67-4476-B790-18AA168481E5}" srcOrd="0" destOrd="0" presId="urn:microsoft.com/office/officeart/2018/2/layout/IconVerticalSolidList"/>
    <dgm:cxn modelId="{CAECFD82-053B-43E4-ACCD-851925FEB3F6}" srcId="{FAA631C4-4A29-4E80-B6DF-7614614AE099}" destId="{5B6E95D3-4B7A-4DE7-9A2A-64FE7841C30D}" srcOrd="0" destOrd="0" parTransId="{CA351AA9-F21E-4B60-B89E-DA34BE22C99A}" sibTransId="{272E5D96-319A-442A-A2D2-B93C60669BF0}"/>
    <dgm:cxn modelId="{AF23E490-959D-BB48-8C77-52B6DC80AF07}" type="presOf" srcId="{B89B95EA-2CCC-2240-9990-AA63EC6FD393}" destId="{D47A5791-182F-6447-BAC2-EC5F10DEED39}" srcOrd="0" destOrd="0" presId="urn:microsoft.com/office/officeart/2018/2/layout/IconVerticalSolidList"/>
    <dgm:cxn modelId="{73204192-E739-4263-B391-7F7F4DCB0319}" srcId="{FAA631C4-4A29-4E80-B6DF-7614614AE099}" destId="{E9A8C15C-A3AD-445B-ADB9-EC02A49201F3}" srcOrd="6" destOrd="0" parTransId="{1FF6958C-0DFF-467E-8002-28937EEF0DF8}" sibTransId="{10286FA5-60AD-4DAF-8D75-45CC5BCC7FFE}"/>
    <dgm:cxn modelId="{5095BA94-CCC5-4021-9CE4-C058901A4CF2}" srcId="{FAA631C4-4A29-4E80-B6DF-7614614AE099}" destId="{2C2A8F76-CB58-47F4-9E7C-6EE3C1BF9CA6}" srcOrd="1" destOrd="0" parTransId="{171814F1-796E-4069-9407-3DF38761F91E}" sibTransId="{CCA424EB-E176-4F3D-B9CC-6496963DA5B7}"/>
    <dgm:cxn modelId="{B7C6CFA7-19A4-5048-9982-91F57FE69DD1}" srcId="{FAA631C4-4A29-4E80-B6DF-7614614AE099}" destId="{B89B95EA-2CCC-2240-9990-AA63EC6FD393}" srcOrd="4" destOrd="0" parTransId="{3307B522-D7AF-F744-9BCD-9CA9B6DB5E00}" sibTransId="{E1F90DD6-367F-8948-A2B8-D7999C83509B}"/>
    <dgm:cxn modelId="{DD19CBD0-C2D1-4E76-810A-49F10843064C}" srcId="{FAA631C4-4A29-4E80-B6DF-7614614AE099}" destId="{543507D3-10E2-4B6F-BCFA-691924C91685}" srcOrd="2" destOrd="0" parTransId="{E7096E12-6DA6-44EF-9E33-F5570D4B0662}" sibTransId="{0EF7913E-3CD0-44C1-A625-76F992EE7EC0}"/>
    <dgm:cxn modelId="{56347CF8-285A-442D-B3E7-53278D690AE7}" type="presOf" srcId="{2C2A8F76-CB58-47F4-9E7C-6EE3C1BF9CA6}" destId="{7A2C7E91-BF2F-4D82-840E-811719446EF0}" srcOrd="0" destOrd="0" presId="urn:microsoft.com/office/officeart/2018/2/layout/IconVerticalSolidList"/>
    <dgm:cxn modelId="{02F864F9-87DC-CD49-9EA5-A97E7813930C}" type="presOf" srcId="{8401E15F-56C2-A049-B760-C0B4028F0270}" destId="{61017120-5373-004A-8403-A30EE6DB7A8C}" srcOrd="0" destOrd="0" presId="urn:microsoft.com/office/officeart/2018/2/layout/IconVerticalSolidList"/>
    <dgm:cxn modelId="{FC86F421-7D2C-4783-B792-F0EB2C0B6304}" type="presParOf" srcId="{558C0337-571A-4F17-857F-76D72AE28672}" destId="{FDC02631-E074-4948-ABAE-B7C3A7E1569B}" srcOrd="0" destOrd="0" presId="urn:microsoft.com/office/officeart/2018/2/layout/IconVerticalSolidList"/>
    <dgm:cxn modelId="{74EE8E2C-636A-48EC-8CD4-9A024E63831E}" type="presParOf" srcId="{FDC02631-E074-4948-ABAE-B7C3A7E1569B}" destId="{4D7457BB-CED3-4050-AF1C-A2445EECC427}" srcOrd="0" destOrd="0" presId="urn:microsoft.com/office/officeart/2018/2/layout/IconVerticalSolidList"/>
    <dgm:cxn modelId="{68105C5E-3ED5-4875-A3AA-166AE30BB266}" type="presParOf" srcId="{FDC02631-E074-4948-ABAE-B7C3A7E1569B}" destId="{6BE54DC1-8010-4E4F-A973-B81F14839C1D}" srcOrd="1" destOrd="0" presId="urn:microsoft.com/office/officeart/2018/2/layout/IconVerticalSolidList"/>
    <dgm:cxn modelId="{D4E0152A-620C-46E7-9E1D-21A903CC19F1}" type="presParOf" srcId="{FDC02631-E074-4948-ABAE-B7C3A7E1569B}" destId="{A132E8C7-793F-4C47-A23F-1DB5B003A00B}" srcOrd="2" destOrd="0" presId="urn:microsoft.com/office/officeart/2018/2/layout/IconVerticalSolidList"/>
    <dgm:cxn modelId="{D548C449-E528-4069-9A14-77FB0C118B59}" type="presParOf" srcId="{FDC02631-E074-4948-ABAE-B7C3A7E1569B}" destId="{FD3BD86D-9B67-4476-B790-18AA168481E5}" srcOrd="3" destOrd="0" presId="urn:microsoft.com/office/officeart/2018/2/layout/IconVerticalSolidList"/>
    <dgm:cxn modelId="{AC0251BB-7D40-4B2D-9FDD-4CC47757015B}" type="presParOf" srcId="{558C0337-571A-4F17-857F-76D72AE28672}" destId="{4DBEAA46-15A2-4A76-8972-2696E2D6C56E}" srcOrd="1" destOrd="0" presId="urn:microsoft.com/office/officeart/2018/2/layout/IconVerticalSolidList"/>
    <dgm:cxn modelId="{C5C06C98-C1E5-41F5-B7D6-187E0A8ECE07}" type="presParOf" srcId="{558C0337-571A-4F17-857F-76D72AE28672}" destId="{1BD1A39D-F3AE-449A-91C4-DD5C90B2970D}" srcOrd="2" destOrd="0" presId="urn:microsoft.com/office/officeart/2018/2/layout/IconVerticalSolidList"/>
    <dgm:cxn modelId="{73CE6B56-FB28-4621-A502-CB8F4DF7390E}" type="presParOf" srcId="{1BD1A39D-F3AE-449A-91C4-DD5C90B2970D}" destId="{C672E97C-97A3-45BC-AEFE-F00A0DC0F27D}" srcOrd="0" destOrd="0" presId="urn:microsoft.com/office/officeart/2018/2/layout/IconVerticalSolidList"/>
    <dgm:cxn modelId="{A89DD645-510D-4853-99F3-9E2DE96617BF}" type="presParOf" srcId="{1BD1A39D-F3AE-449A-91C4-DD5C90B2970D}" destId="{BDDB0D05-4178-4AE3-9144-1FF09148B75F}" srcOrd="1" destOrd="0" presId="urn:microsoft.com/office/officeart/2018/2/layout/IconVerticalSolidList"/>
    <dgm:cxn modelId="{8CF0F866-B6BD-4B93-9072-B1F64CA658F2}" type="presParOf" srcId="{1BD1A39D-F3AE-449A-91C4-DD5C90B2970D}" destId="{BB487135-E6A4-44FB-AC30-54ACDAA67890}" srcOrd="2" destOrd="0" presId="urn:microsoft.com/office/officeart/2018/2/layout/IconVerticalSolidList"/>
    <dgm:cxn modelId="{C0F5867E-CE4A-486A-BD7B-79328DD658E3}" type="presParOf" srcId="{1BD1A39D-F3AE-449A-91C4-DD5C90B2970D}" destId="{7A2C7E91-BF2F-4D82-840E-811719446EF0}" srcOrd="3" destOrd="0" presId="urn:microsoft.com/office/officeart/2018/2/layout/IconVerticalSolidList"/>
    <dgm:cxn modelId="{15A79B70-B16F-47DB-831B-CF0C0FE367B9}" type="presParOf" srcId="{558C0337-571A-4F17-857F-76D72AE28672}" destId="{18575E6E-262E-4226-A707-3C0B5600D3E5}" srcOrd="3" destOrd="0" presId="urn:microsoft.com/office/officeart/2018/2/layout/IconVerticalSolidList"/>
    <dgm:cxn modelId="{C133DB2B-C368-4FB2-841A-CCC1EA4B9B11}" type="presParOf" srcId="{558C0337-571A-4F17-857F-76D72AE28672}" destId="{C11B8267-1C0C-4359-B985-6FB176196F4D}" srcOrd="4" destOrd="0" presId="urn:microsoft.com/office/officeart/2018/2/layout/IconVerticalSolidList"/>
    <dgm:cxn modelId="{45BE756D-F72E-431B-9699-1942F6223B85}" type="presParOf" srcId="{C11B8267-1C0C-4359-B985-6FB176196F4D}" destId="{A0A41BF3-3A7F-438C-A488-308FBC1DF3A0}" srcOrd="0" destOrd="0" presId="urn:microsoft.com/office/officeart/2018/2/layout/IconVerticalSolidList"/>
    <dgm:cxn modelId="{FC789BDF-F745-4A6B-AA7D-E239C835143E}" type="presParOf" srcId="{C11B8267-1C0C-4359-B985-6FB176196F4D}" destId="{6C8CCA07-432C-4115-914C-027F03C2732E}" srcOrd="1" destOrd="0" presId="urn:microsoft.com/office/officeart/2018/2/layout/IconVerticalSolidList"/>
    <dgm:cxn modelId="{90878DFB-0001-4008-9B31-0794EEC8F404}" type="presParOf" srcId="{C11B8267-1C0C-4359-B985-6FB176196F4D}" destId="{75591C55-3352-4CDD-94C8-D386AB297AC2}" srcOrd="2" destOrd="0" presId="urn:microsoft.com/office/officeart/2018/2/layout/IconVerticalSolidList"/>
    <dgm:cxn modelId="{01AE1C4A-68FF-488E-A8AE-7E4E7688E244}" type="presParOf" srcId="{C11B8267-1C0C-4359-B985-6FB176196F4D}" destId="{0CCE10A1-32F7-4A61-8C17-21BA1D4C8EE4}" srcOrd="3" destOrd="0" presId="urn:microsoft.com/office/officeart/2018/2/layout/IconVerticalSolidList"/>
    <dgm:cxn modelId="{225B5AF0-66A0-4941-B3CF-44E158BA8F61}" type="presParOf" srcId="{558C0337-571A-4F17-857F-76D72AE28672}" destId="{A8FCDAEF-2056-447E-A277-AEFCA295E369}" srcOrd="5" destOrd="0" presId="urn:microsoft.com/office/officeart/2018/2/layout/IconVerticalSolidList"/>
    <dgm:cxn modelId="{FBF572B6-D480-4DCE-B2EF-67A249708F76}" type="presParOf" srcId="{558C0337-571A-4F17-857F-76D72AE28672}" destId="{7E95AD65-B70A-405A-BEC9-E5EBDACE46F1}" srcOrd="6" destOrd="0" presId="urn:microsoft.com/office/officeart/2018/2/layout/IconVerticalSolidList"/>
    <dgm:cxn modelId="{7AB1994C-CB05-4C0B-8694-932A96D41A19}" type="presParOf" srcId="{7E95AD65-B70A-405A-BEC9-E5EBDACE46F1}" destId="{F6F29533-6524-4350-96F8-00EF3AC19B63}" srcOrd="0" destOrd="0" presId="urn:microsoft.com/office/officeart/2018/2/layout/IconVerticalSolidList"/>
    <dgm:cxn modelId="{365BE609-3456-4AB0-AF68-F83796BB1AE9}" type="presParOf" srcId="{7E95AD65-B70A-405A-BEC9-E5EBDACE46F1}" destId="{EECB45D8-8516-491C-A4FE-A07ECA7E6B89}" srcOrd="1" destOrd="0" presId="urn:microsoft.com/office/officeart/2018/2/layout/IconVerticalSolidList"/>
    <dgm:cxn modelId="{D550BE08-19B8-4E4C-BB82-B174ACBBAB5E}" type="presParOf" srcId="{7E95AD65-B70A-405A-BEC9-E5EBDACE46F1}" destId="{004728F7-FC01-4A27-BC9E-E189E330526F}" srcOrd="2" destOrd="0" presId="urn:microsoft.com/office/officeart/2018/2/layout/IconVerticalSolidList"/>
    <dgm:cxn modelId="{97811CA4-631F-4CA3-B1C1-975E62E987F9}" type="presParOf" srcId="{7E95AD65-B70A-405A-BEC9-E5EBDACE46F1}" destId="{252E1CD4-DA97-4014-88E8-B42204105D39}" srcOrd="3" destOrd="0" presId="urn:microsoft.com/office/officeart/2018/2/layout/IconVerticalSolidList"/>
    <dgm:cxn modelId="{5D7B2B3F-7990-43A4-BEB3-C12C377EA3DA}" type="presParOf" srcId="{558C0337-571A-4F17-857F-76D72AE28672}" destId="{7794356E-EA59-4943-898E-A1AA382A3759}" srcOrd="7" destOrd="0" presId="urn:microsoft.com/office/officeart/2018/2/layout/IconVerticalSolidList"/>
    <dgm:cxn modelId="{2E71E28C-0E85-2B4F-A65E-6419B886D06E}" type="presParOf" srcId="{558C0337-571A-4F17-857F-76D72AE28672}" destId="{B650D66E-5D47-F24C-BACD-B68F2ED6DC3E}" srcOrd="8" destOrd="0" presId="urn:microsoft.com/office/officeart/2018/2/layout/IconVerticalSolidList"/>
    <dgm:cxn modelId="{A31988E5-3037-BB47-81DE-3F69CF9E2E06}" type="presParOf" srcId="{B650D66E-5D47-F24C-BACD-B68F2ED6DC3E}" destId="{880E0BC8-233E-C441-B3DF-4EBC5159782A}" srcOrd="0" destOrd="0" presId="urn:microsoft.com/office/officeart/2018/2/layout/IconVerticalSolidList"/>
    <dgm:cxn modelId="{B3C65793-B4B3-2042-BC79-DFB2D22DD509}" type="presParOf" srcId="{B650D66E-5D47-F24C-BACD-B68F2ED6DC3E}" destId="{E24FA620-5625-DE4A-8FD3-31D3C5795ED0}" srcOrd="1" destOrd="0" presId="urn:microsoft.com/office/officeart/2018/2/layout/IconVerticalSolidList"/>
    <dgm:cxn modelId="{95E4BE68-CEF9-D946-8B76-CA89373013A1}" type="presParOf" srcId="{B650D66E-5D47-F24C-BACD-B68F2ED6DC3E}" destId="{7C7D3E75-5935-924D-BD90-6DB9CC8130C0}" srcOrd="2" destOrd="0" presId="urn:microsoft.com/office/officeart/2018/2/layout/IconVerticalSolidList"/>
    <dgm:cxn modelId="{DE0DDAEE-4E5A-D140-AE07-6160CD2D5D67}" type="presParOf" srcId="{B650D66E-5D47-F24C-BACD-B68F2ED6DC3E}" destId="{D47A5791-182F-6447-BAC2-EC5F10DEED39}" srcOrd="3" destOrd="0" presId="urn:microsoft.com/office/officeart/2018/2/layout/IconVerticalSolidList"/>
    <dgm:cxn modelId="{A85857B1-48EE-324A-AB65-CE6ACFEC9B77}" type="presParOf" srcId="{558C0337-571A-4F17-857F-76D72AE28672}" destId="{1E685FA9-E3D9-CB42-B129-E96D1CA9809B}" srcOrd="9" destOrd="0" presId="urn:microsoft.com/office/officeart/2018/2/layout/IconVerticalSolidList"/>
    <dgm:cxn modelId="{DB0C1AD6-194B-2643-82FF-CD3C7E4E813B}" type="presParOf" srcId="{558C0337-571A-4F17-857F-76D72AE28672}" destId="{2463E3BE-4098-3D4A-89A6-D5B125DB89ED}" srcOrd="10" destOrd="0" presId="urn:microsoft.com/office/officeart/2018/2/layout/IconVerticalSolidList"/>
    <dgm:cxn modelId="{CF271ED6-16D9-4145-95A3-1535081EFE73}" type="presParOf" srcId="{2463E3BE-4098-3D4A-89A6-D5B125DB89ED}" destId="{CB2E4EAE-CEF1-3747-9249-3E044C8AC64F}" srcOrd="0" destOrd="0" presId="urn:microsoft.com/office/officeart/2018/2/layout/IconVerticalSolidList"/>
    <dgm:cxn modelId="{110A3C7B-9C4F-BA4C-9827-B4BF79487DFB}" type="presParOf" srcId="{2463E3BE-4098-3D4A-89A6-D5B125DB89ED}" destId="{10157916-E12A-C043-BBBC-FF11778F4A1B}" srcOrd="1" destOrd="0" presId="urn:microsoft.com/office/officeart/2018/2/layout/IconVerticalSolidList"/>
    <dgm:cxn modelId="{885DF6DC-F049-F542-91DC-70605819758B}" type="presParOf" srcId="{2463E3BE-4098-3D4A-89A6-D5B125DB89ED}" destId="{6AF5D600-8434-2648-9745-020200920281}" srcOrd="2" destOrd="0" presId="urn:microsoft.com/office/officeart/2018/2/layout/IconVerticalSolidList"/>
    <dgm:cxn modelId="{E594C2D2-BD5C-F545-AD32-C9DE1D47758A}" type="presParOf" srcId="{2463E3BE-4098-3D4A-89A6-D5B125DB89ED}" destId="{61017120-5373-004A-8403-A30EE6DB7A8C}" srcOrd="3" destOrd="0" presId="urn:microsoft.com/office/officeart/2018/2/layout/IconVerticalSolidList"/>
    <dgm:cxn modelId="{9C368408-2251-A64A-AC3D-8CD98827EC1C}" type="presParOf" srcId="{558C0337-571A-4F17-857F-76D72AE28672}" destId="{2AF5F806-C1C0-A646-901A-348CF57B9501}" srcOrd="11" destOrd="0" presId="urn:microsoft.com/office/officeart/2018/2/layout/IconVerticalSolidList"/>
    <dgm:cxn modelId="{529E8264-AF1A-4960-9A21-1CB944935302}" type="presParOf" srcId="{558C0337-571A-4F17-857F-76D72AE28672}" destId="{34DC3CCF-7F57-49F1-B13D-684D29EE151F}" srcOrd="12" destOrd="0" presId="urn:microsoft.com/office/officeart/2018/2/layout/IconVerticalSolidList"/>
    <dgm:cxn modelId="{BF296F2F-224D-42C8-83E8-53D2D4C5957D}" type="presParOf" srcId="{34DC3CCF-7F57-49F1-B13D-684D29EE151F}" destId="{8A2D0F39-3A5F-4D67-B16A-729C0653D5E3}" srcOrd="0" destOrd="0" presId="urn:microsoft.com/office/officeart/2018/2/layout/IconVerticalSolidList"/>
    <dgm:cxn modelId="{0BE4914C-BBF9-43C7-9C39-D3B3BB46EAC4}" type="presParOf" srcId="{34DC3CCF-7F57-49F1-B13D-684D29EE151F}" destId="{80A7C47D-0883-4D93-8E19-5888A7B47D40}" srcOrd="1" destOrd="0" presId="urn:microsoft.com/office/officeart/2018/2/layout/IconVerticalSolidList"/>
    <dgm:cxn modelId="{9D309772-009D-4C93-A1DC-7E825D1819BB}" type="presParOf" srcId="{34DC3CCF-7F57-49F1-B13D-684D29EE151F}" destId="{30A78422-1DD7-4B88-BE4B-59103E1F34AE}" srcOrd="2" destOrd="0" presId="urn:microsoft.com/office/officeart/2018/2/layout/IconVerticalSolidList"/>
    <dgm:cxn modelId="{FB9F44D9-A77D-4325-A3BF-29E07EAE1790}" type="presParOf" srcId="{34DC3CCF-7F57-49F1-B13D-684D29EE151F}" destId="{7A3599DB-4221-4215-B906-1CD01CFCAF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07CA71-F0DE-494A-84A8-28BDACBA0B36}" type="doc">
      <dgm:prSet loTypeId="urn:microsoft.com/office/officeart/2005/8/layout/venn1" loCatId="" qsTypeId="urn:microsoft.com/office/officeart/2005/8/quickstyle/simple1" qsCatId="simple" csTypeId="urn:microsoft.com/office/officeart/2005/8/colors/colorful5" csCatId="colorful" phldr="1"/>
      <dgm:spPr/>
    </dgm:pt>
    <dgm:pt modelId="{FF1230EC-D6D3-554E-B113-4CC45E5C78D2}">
      <dgm:prSet phldrT="[Text]" custT="1"/>
      <dgm:spPr/>
      <dgm:t>
        <a:bodyPr/>
        <a:lstStyle/>
        <a:p>
          <a:r>
            <a: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Inclusive Teaching</a:t>
          </a:r>
          <a:endParaRPr lang="en-US" sz="2800" dirty="0"/>
        </a:p>
      </dgm:t>
    </dgm:pt>
    <dgm:pt modelId="{1C98F3A0-323F-204B-B96F-60BE3C61AA81}" type="parTrans" cxnId="{43490EC5-44E4-C348-9BD4-84579892FD52}">
      <dgm:prSet/>
      <dgm:spPr/>
      <dgm:t>
        <a:bodyPr/>
        <a:lstStyle/>
        <a:p>
          <a:endParaRPr lang="en-US"/>
        </a:p>
      </dgm:t>
    </dgm:pt>
    <dgm:pt modelId="{A24A5F24-668B-C246-9454-0AE13106135C}" type="sibTrans" cxnId="{43490EC5-44E4-C348-9BD4-84579892FD52}">
      <dgm:prSet/>
      <dgm:spPr/>
      <dgm:t>
        <a:bodyPr/>
        <a:lstStyle/>
        <a:p>
          <a:endParaRPr lang="en-US"/>
        </a:p>
      </dgm:t>
    </dgm:pt>
    <dgm:pt modelId="{AAD98F35-49EB-EA43-A958-FDAB72566844}">
      <dgm:prSet phldrT="[Text]" custT="1"/>
      <dgm:spPr/>
      <dgm:t>
        <a:bodyPr/>
        <a:lstStyle/>
        <a:p>
          <a:r>
            <a: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Student Learning</a:t>
          </a:r>
          <a:endParaRPr lang="en-US" sz="2800" dirty="0"/>
        </a:p>
      </dgm:t>
    </dgm:pt>
    <dgm:pt modelId="{656A1A08-6059-DD41-8B23-65E82B426DB8}" type="parTrans" cxnId="{38250B81-FF69-EA4F-8C0F-6F3B465F7F88}">
      <dgm:prSet/>
      <dgm:spPr/>
      <dgm:t>
        <a:bodyPr/>
        <a:lstStyle/>
        <a:p>
          <a:endParaRPr lang="en-US"/>
        </a:p>
      </dgm:t>
    </dgm:pt>
    <dgm:pt modelId="{18DF0B26-0975-8849-9834-8329ED17E133}" type="sibTrans" cxnId="{38250B81-FF69-EA4F-8C0F-6F3B465F7F88}">
      <dgm:prSet/>
      <dgm:spPr/>
      <dgm:t>
        <a:bodyPr/>
        <a:lstStyle/>
        <a:p>
          <a:endParaRPr lang="en-US"/>
        </a:p>
      </dgm:t>
    </dgm:pt>
    <dgm:pt modelId="{28F0D1FD-70B0-AB4E-8E82-6B5F25601B97}">
      <dgm:prSet phldrT="[Text]" custT="1"/>
      <dgm:spPr/>
      <dgm:t>
        <a:bodyPr/>
        <a:lstStyle/>
        <a:p>
          <a:r>
            <a:rPr lang="en-US" sz="2800" dirty="0"/>
            <a:t>Course</a:t>
          </a:r>
          <a:r>
            <a:rPr lang="en-US" sz="3400" dirty="0"/>
            <a:t> </a:t>
          </a:r>
          <a:r>
            <a:rPr lang="en-US" sz="2800" dirty="0"/>
            <a:t>Integrity</a:t>
          </a:r>
          <a:endParaRPr lang="en-US" sz="3400" dirty="0"/>
        </a:p>
      </dgm:t>
    </dgm:pt>
    <dgm:pt modelId="{02500E76-B329-DA42-A1D2-438FAA013B39}" type="parTrans" cxnId="{99ED96D8-0831-5D4D-9632-22554E05CB0D}">
      <dgm:prSet/>
      <dgm:spPr/>
      <dgm:t>
        <a:bodyPr/>
        <a:lstStyle/>
        <a:p>
          <a:endParaRPr lang="en-US"/>
        </a:p>
      </dgm:t>
    </dgm:pt>
    <dgm:pt modelId="{0FD7DA90-D1EC-2E47-BB31-53592E0186F8}" type="sibTrans" cxnId="{99ED96D8-0831-5D4D-9632-22554E05CB0D}">
      <dgm:prSet/>
      <dgm:spPr/>
      <dgm:t>
        <a:bodyPr/>
        <a:lstStyle/>
        <a:p>
          <a:endParaRPr lang="en-US"/>
        </a:p>
      </dgm:t>
    </dgm:pt>
    <dgm:pt modelId="{125BB76C-B7CF-8346-8176-5ABE73986926}" type="pres">
      <dgm:prSet presAssocID="{5107CA71-F0DE-494A-84A8-28BDACBA0B36}" presName="compositeShape" presStyleCnt="0">
        <dgm:presLayoutVars>
          <dgm:chMax val="7"/>
          <dgm:dir/>
          <dgm:resizeHandles val="exact"/>
        </dgm:presLayoutVars>
      </dgm:prSet>
      <dgm:spPr/>
    </dgm:pt>
    <dgm:pt modelId="{E7817C3A-2D2C-7245-9D2B-B9164095DE14}" type="pres">
      <dgm:prSet presAssocID="{28F0D1FD-70B0-AB4E-8E82-6B5F25601B97}" presName="circ1" presStyleLbl="vennNode1" presStyleIdx="0" presStyleCnt="3"/>
      <dgm:spPr/>
    </dgm:pt>
    <dgm:pt modelId="{3B005157-C550-BA4E-9F16-BC8AE7BD82D4}" type="pres">
      <dgm:prSet presAssocID="{28F0D1FD-70B0-AB4E-8E82-6B5F25601B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253AA38-F5C2-8348-BF9D-1ABAB2738AD6}" type="pres">
      <dgm:prSet presAssocID="{FF1230EC-D6D3-554E-B113-4CC45E5C78D2}" presName="circ2" presStyleLbl="vennNode1" presStyleIdx="1" presStyleCnt="3"/>
      <dgm:spPr/>
    </dgm:pt>
    <dgm:pt modelId="{165EDA8B-C0CF-7346-896D-750736EB6890}" type="pres">
      <dgm:prSet presAssocID="{FF1230EC-D6D3-554E-B113-4CC45E5C78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5CC208F-C319-6F43-BD3D-37481348D26B}" type="pres">
      <dgm:prSet presAssocID="{AAD98F35-49EB-EA43-A958-FDAB72566844}" presName="circ3" presStyleLbl="vennNode1" presStyleIdx="2" presStyleCnt="3"/>
      <dgm:spPr/>
    </dgm:pt>
    <dgm:pt modelId="{A13206C0-950B-FB4D-BB60-4982F2D639BD}" type="pres">
      <dgm:prSet presAssocID="{AAD98F35-49EB-EA43-A958-FDAB725668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83C4619-513D-024E-BF52-408FD051B926}" type="presOf" srcId="{28F0D1FD-70B0-AB4E-8E82-6B5F25601B97}" destId="{E7817C3A-2D2C-7245-9D2B-B9164095DE14}" srcOrd="0" destOrd="0" presId="urn:microsoft.com/office/officeart/2005/8/layout/venn1"/>
    <dgm:cxn modelId="{C049F178-F24B-A54C-85E6-5F651E455E72}" type="presOf" srcId="{FF1230EC-D6D3-554E-B113-4CC45E5C78D2}" destId="{165EDA8B-C0CF-7346-896D-750736EB6890}" srcOrd="1" destOrd="0" presId="urn:microsoft.com/office/officeart/2005/8/layout/venn1"/>
    <dgm:cxn modelId="{38250B81-FF69-EA4F-8C0F-6F3B465F7F88}" srcId="{5107CA71-F0DE-494A-84A8-28BDACBA0B36}" destId="{AAD98F35-49EB-EA43-A958-FDAB72566844}" srcOrd="2" destOrd="0" parTransId="{656A1A08-6059-DD41-8B23-65E82B426DB8}" sibTransId="{18DF0B26-0975-8849-9834-8329ED17E133}"/>
    <dgm:cxn modelId="{E56B8E88-11B8-9544-BA5D-054B9D697B65}" type="presOf" srcId="{5107CA71-F0DE-494A-84A8-28BDACBA0B36}" destId="{125BB76C-B7CF-8346-8176-5ABE73986926}" srcOrd="0" destOrd="0" presId="urn:microsoft.com/office/officeart/2005/8/layout/venn1"/>
    <dgm:cxn modelId="{9F466192-F13C-E54C-9ACE-4396B105457D}" type="presOf" srcId="{AAD98F35-49EB-EA43-A958-FDAB72566844}" destId="{25CC208F-C319-6F43-BD3D-37481348D26B}" srcOrd="0" destOrd="0" presId="urn:microsoft.com/office/officeart/2005/8/layout/venn1"/>
    <dgm:cxn modelId="{68141DB3-060E-3E41-896E-7C28C62B8672}" type="presOf" srcId="{FF1230EC-D6D3-554E-B113-4CC45E5C78D2}" destId="{1253AA38-F5C2-8348-BF9D-1ABAB2738AD6}" srcOrd="0" destOrd="0" presId="urn:microsoft.com/office/officeart/2005/8/layout/venn1"/>
    <dgm:cxn modelId="{43490EC5-44E4-C348-9BD4-84579892FD52}" srcId="{5107CA71-F0DE-494A-84A8-28BDACBA0B36}" destId="{FF1230EC-D6D3-554E-B113-4CC45E5C78D2}" srcOrd="1" destOrd="0" parTransId="{1C98F3A0-323F-204B-B96F-60BE3C61AA81}" sibTransId="{A24A5F24-668B-C246-9454-0AE13106135C}"/>
    <dgm:cxn modelId="{246208D2-CD94-F941-BFE5-3B386EC5467B}" type="presOf" srcId="{AAD98F35-49EB-EA43-A958-FDAB72566844}" destId="{A13206C0-950B-FB4D-BB60-4982F2D639BD}" srcOrd="1" destOrd="0" presId="urn:microsoft.com/office/officeart/2005/8/layout/venn1"/>
    <dgm:cxn modelId="{99ED96D8-0831-5D4D-9632-22554E05CB0D}" srcId="{5107CA71-F0DE-494A-84A8-28BDACBA0B36}" destId="{28F0D1FD-70B0-AB4E-8E82-6B5F25601B97}" srcOrd="0" destOrd="0" parTransId="{02500E76-B329-DA42-A1D2-438FAA013B39}" sibTransId="{0FD7DA90-D1EC-2E47-BB31-53592E0186F8}"/>
    <dgm:cxn modelId="{D9864FE3-E246-804E-ABB6-15D1328EA28C}" type="presOf" srcId="{28F0D1FD-70B0-AB4E-8E82-6B5F25601B97}" destId="{3B005157-C550-BA4E-9F16-BC8AE7BD82D4}" srcOrd="1" destOrd="0" presId="urn:microsoft.com/office/officeart/2005/8/layout/venn1"/>
    <dgm:cxn modelId="{4319B2FC-18EB-A544-89AB-C29839DBF42E}" type="presParOf" srcId="{125BB76C-B7CF-8346-8176-5ABE73986926}" destId="{E7817C3A-2D2C-7245-9D2B-B9164095DE14}" srcOrd="0" destOrd="0" presId="urn:microsoft.com/office/officeart/2005/8/layout/venn1"/>
    <dgm:cxn modelId="{0F9B11A0-2FA5-F745-8268-08554B49DF47}" type="presParOf" srcId="{125BB76C-B7CF-8346-8176-5ABE73986926}" destId="{3B005157-C550-BA4E-9F16-BC8AE7BD82D4}" srcOrd="1" destOrd="0" presId="urn:microsoft.com/office/officeart/2005/8/layout/venn1"/>
    <dgm:cxn modelId="{42ACF383-3C4A-4348-A9CC-22AA36BA271B}" type="presParOf" srcId="{125BB76C-B7CF-8346-8176-5ABE73986926}" destId="{1253AA38-F5C2-8348-BF9D-1ABAB2738AD6}" srcOrd="2" destOrd="0" presId="urn:microsoft.com/office/officeart/2005/8/layout/venn1"/>
    <dgm:cxn modelId="{49903AA2-D933-174E-A59A-23311C800ECF}" type="presParOf" srcId="{125BB76C-B7CF-8346-8176-5ABE73986926}" destId="{165EDA8B-C0CF-7346-896D-750736EB6890}" srcOrd="3" destOrd="0" presId="urn:microsoft.com/office/officeart/2005/8/layout/venn1"/>
    <dgm:cxn modelId="{9FBED115-7BD8-0248-93D5-D044F16167E2}" type="presParOf" srcId="{125BB76C-B7CF-8346-8176-5ABE73986926}" destId="{25CC208F-C319-6F43-BD3D-37481348D26B}" srcOrd="4" destOrd="0" presId="urn:microsoft.com/office/officeart/2005/8/layout/venn1"/>
    <dgm:cxn modelId="{DE3CCB62-0399-CC4E-B1BE-5613086052F9}" type="presParOf" srcId="{125BB76C-B7CF-8346-8176-5ABE73986926}" destId="{A13206C0-950B-FB4D-BB60-4982F2D639B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07CA71-F0DE-494A-84A8-28BDACBA0B36}" type="doc">
      <dgm:prSet loTypeId="urn:microsoft.com/office/officeart/2005/8/layout/venn1" loCatId="" qsTypeId="urn:microsoft.com/office/officeart/2005/8/quickstyle/simple1" qsCatId="simple" csTypeId="urn:microsoft.com/office/officeart/2005/8/colors/colorful5" csCatId="colorful" phldr="1"/>
      <dgm:spPr/>
    </dgm:pt>
    <dgm:pt modelId="{FF1230EC-D6D3-554E-B113-4CC45E5C78D2}">
      <dgm:prSet phldrT="[Text]" custT="1"/>
      <dgm:spPr/>
      <dgm:t>
        <a:bodyPr/>
        <a:lstStyle/>
        <a:p>
          <a:r>
            <a: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Inclusive Teaching</a:t>
          </a:r>
          <a:endParaRPr lang="en-US" sz="2800" dirty="0"/>
        </a:p>
      </dgm:t>
    </dgm:pt>
    <dgm:pt modelId="{1C98F3A0-323F-204B-B96F-60BE3C61AA81}" type="parTrans" cxnId="{43490EC5-44E4-C348-9BD4-84579892FD52}">
      <dgm:prSet/>
      <dgm:spPr/>
      <dgm:t>
        <a:bodyPr/>
        <a:lstStyle/>
        <a:p>
          <a:endParaRPr lang="en-US"/>
        </a:p>
      </dgm:t>
    </dgm:pt>
    <dgm:pt modelId="{A24A5F24-668B-C246-9454-0AE13106135C}" type="sibTrans" cxnId="{43490EC5-44E4-C348-9BD4-84579892FD52}">
      <dgm:prSet/>
      <dgm:spPr/>
      <dgm:t>
        <a:bodyPr/>
        <a:lstStyle/>
        <a:p>
          <a:endParaRPr lang="en-US"/>
        </a:p>
      </dgm:t>
    </dgm:pt>
    <dgm:pt modelId="{AAD98F35-49EB-EA43-A958-FDAB72566844}">
      <dgm:prSet phldrT="[Text]" custT="1"/>
      <dgm:spPr/>
      <dgm:t>
        <a:bodyPr/>
        <a:lstStyle/>
        <a:p>
          <a:r>
            <a: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Student Learning</a:t>
          </a:r>
          <a:endParaRPr lang="en-US" sz="2800" dirty="0"/>
        </a:p>
      </dgm:t>
    </dgm:pt>
    <dgm:pt modelId="{656A1A08-6059-DD41-8B23-65E82B426DB8}" type="parTrans" cxnId="{38250B81-FF69-EA4F-8C0F-6F3B465F7F88}">
      <dgm:prSet/>
      <dgm:spPr/>
      <dgm:t>
        <a:bodyPr/>
        <a:lstStyle/>
        <a:p>
          <a:endParaRPr lang="en-US"/>
        </a:p>
      </dgm:t>
    </dgm:pt>
    <dgm:pt modelId="{18DF0B26-0975-8849-9834-8329ED17E133}" type="sibTrans" cxnId="{38250B81-FF69-EA4F-8C0F-6F3B465F7F88}">
      <dgm:prSet/>
      <dgm:spPr/>
      <dgm:t>
        <a:bodyPr/>
        <a:lstStyle/>
        <a:p>
          <a:endParaRPr lang="en-US"/>
        </a:p>
      </dgm:t>
    </dgm:pt>
    <dgm:pt modelId="{28F0D1FD-70B0-AB4E-8E82-6B5F25601B97}">
      <dgm:prSet phldrT="[Text]" custT="1"/>
      <dgm:spPr/>
      <dgm:t>
        <a:bodyPr/>
        <a:lstStyle/>
        <a:p>
          <a:r>
            <a:rPr lang="en-US" sz="2800" dirty="0"/>
            <a:t>Course</a:t>
          </a:r>
          <a:r>
            <a:rPr lang="en-US" sz="3400" dirty="0"/>
            <a:t> </a:t>
          </a:r>
          <a:r>
            <a:rPr lang="en-US" sz="2800" dirty="0"/>
            <a:t>Integrity</a:t>
          </a:r>
          <a:endParaRPr lang="en-US" sz="3400" dirty="0"/>
        </a:p>
      </dgm:t>
    </dgm:pt>
    <dgm:pt modelId="{02500E76-B329-DA42-A1D2-438FAA013B39}" type="parTrans" cxnId="{99ED96D8-0831-5D4D-9632-22554E05CB0D}">
      <dgm:prSet/>
      <dgm:spPr/>
      <dgm:t>
        <a:bodyPr/>
        <a:lstStyle/>
        <a:p>
          <a:endParaRPr lang="en-US"/>
        </a:p>
      </dgm:t>
    </dgm:pt>
    <dgm:pt modelId="{0FD7DA90-D1EC-2E47-BB31-53592E0186F8}" type="sibTrans" cxnId="{99ED96D8-0831-5D4D-9632-22554E05CB0D}">
      <dgm:prSet/>
      <dgm:spPr/>
      <dgm:t>
        <a:bodyPr/>
        <a:lstStyle/>
        <a:p>
          <a:endParaRPr lang="en-US"/>
        </a:p>
      </dgm:t>
    </dgm:pt>
    <dgm:pt modelId="{125BB76C-B7CF-8346-8176-5ABE73986926}" type="pres">
      <dgm:prSet presAssocID="{5107CA71-F0DE-494A-84A8-28BDACBA0B36}" presName="compositeShape" presStyleCnt="0">
        <dgm:presLayoutVars>
          <dgm:chMax val="7"/>
          <dgm:dir/>
          <dgm:resizeHandles val="exact"/>
        </dgm:presLayoutVars>
      </dgm:prSet>
      <dgm:spPr/>
    </dgm:pt>
    <dgm:pt modelId="{E7817C3A-2D2C-7245-9D2B-B9164095DE14}" type="pres">
      <dgm:prSet presAssocID="{28F0D1FD-70B0-AB4E-8E82-6B5F25601B97}" presName="circ1" presStyleLbl="vennNode1" presStyleIdx="0" presStyleCnt="3"/>
      <dgm:spPr/>
    </dgm:pt>
    <dgm:pt modelId="{3B005157-C550-BA4E-9F16-BC8AE7BD82D4}" type="pres">
      <dgm:prSet presAssocID="{28F0D1FD-70B0-AB4E-8E82-6B5F25601B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253AA38-F5C2-8348-BF9D-1ABAB2738AD6}" type="pres">
      <dgm:prSet presAssocID="{FF1230EC-D6D3-554E-B113-4CC45E5C78D2}" presName="circ2" presStyleLbl="vennNode1" presStyleIdx="1" presStyleCnt="3"/>
      <dgm:spPr/>
    </dgm:pt>
    <dgm:pt modelId="{165EDA8B-C0CF-7346-896D-750736EB6890}" type="pres">
      <dgm:prSet presAssocID="{FF1230EC-D6D3-554E-B113-4CC45E5C78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5CC208F-C319-6F43-BD3D-37481348D26B}" type="pres">
      <dgm:prSet presAssocID="{AAD98F35-49EB-EA43-A958-FDAB72566844}" presName="circ3" presStyleLbl="vennNode1" presStyleIdx="2" presStyleCnt="3"/>
      <dgm:spPr/>
    </dgm:pt>
    <dgm:pt modelId="{A13206C0-950B-FB4D-BB60-4982F2D639BD}" type="pres">
      <dgm:prSet presAssocID="{AAD98F35-49EB-EA43-A958-FDAB725668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83C4619-513D-024E-BF52-408FD051B926}" type="presOf" srcId="{28F0D1FD-70B0-AB4E-8E82-6B5F25601B97}" destId="{E7817C3A-2D2C-7245-9D2B-B9164095DE14}" srcOrd="0" destOrd="0" presId="urn:microsoft.com/office/officeart/2005/8/layout/venn1"/>
    <dgm:cxn modelId="{C049F178-F24B-A54C-85E6-5F651E455E72}" type="presOf" srcId="{FF1230EC-D6D3-554E-B113-4CC45E5C78D2}" destId="{165EDA8B-C0CF-7346-896D-750736EB6890}" srcOrd="1" destOrd="0" presId="urn:microsoft.com/office/officeart/2005/8/layout/venn1"/>
    <dgm:cxn modelId="{38250B81-FF69-EA4F-8C0F-6F3B465F7F88}" srcId="{5107CA71-F0DE-494A-84A8-28BDACBA0B36}" destId="{AAD98F35-49EB-EA43-A958-FDAB72566844}" srcOrd="2" destOrd="0" parTransId="{656A1A08-6059-DD41-8B23-65E82B426DB8}" sibTransId="{18DF0B26-0975-8849-9834-8329ED17E133}"/>
    <dgm:cxn modelId="{E56B8E88-11B8-9544-BA5D-054B9D697B65}" type="presOf" srcId="{5107CA71-F0DE-494A-84A8-28BDACBA0B36}" destId="{125BB76C-B7CF-8346-8176-5ABE73986926}" srcOrd="0" destOrd="0" presId="urn:microsoft.com/office/officeart/2005/8/layout/venn1"/>
    <dgm:cxn modelId="{9F466192-F13C-E54C-9ACE-4396B105457D}" type="presOf" srcId="{AAD98F35-49EB-EA43-A958-FDAB72566844}" destId="{25CC208F-C319-6F43-BD3D-37481348D26B}" srcOrd="0" destOrd="0" presId="urn:microsoft.com/office/officeart/2005/8/layout/venn1"/>
    <dgm:cxn modelId="{68141DB3-060E-3E41-896E-7C28C62B8672}" type="presOf" srcId="{FF1230EC-D6D3-554E-B113-4CC45E5C78D2}" destId="{1253AA38-F5C2-8348-BF9D-1ABAB2738AD6}" srcOrd="0" destOrd="0" presId="urn:microsoft.com/office/officeart/2005/8/layout/venn1"/>
    <dgm:cxn modelId="{43490EC5-44E4-C348-9BD4-84579892FD52}" srcId="{5107CA71-F0DE-494A-84A8-28BDACBA0B36}" destId="{FF1230EC-D6D3-554E-B113-4CC45E5C78D2}" srcOrd="1" destOrd="0" parTransId="{1C98F3A0-323F-204B-B96F-60BE3C61AA81}" sibTransId="{A24A5F24-668B-C246-9454-0AE13106135C}"/>
    <dgm:cxn modelId="{246208D2-CD94-F941-BFE5-3B386EC5467B}" type="presOf" srcId="{AAD98F35-49EB-EA43-A958-FDAB72566844}" destId="{A13206C0-950B-FB4D-BB60-4982F2D639BD}" srcOrd="1" destOrd="0" presId="urn:microsoft.com/office/officeart/2005/8/layout/venn1"/>
    <dgm:cxn modelId="{99ED96D8-0831-5D4D-9632-22554E05CB0D}" srcId="{5107CA71-F0DE-494A-84A8-28BDACBA0B36}" destId="{28F0D1FD-70B0-AB4E-8E82-6B5F25601B97}" srcOrd="0" destOrd="0" parTransId="{02500E76-B329-DA42-A1D2-438FAA013B39}" sibTransId="{0FD7DA90-D1EC-2E47-BB31-53592E0186F8}"/>
    <dgm:cxn modelId="{D9864FE3-E246-804E-ABB6-15D1328EA28C}" type="presOf" srcId="{28F0D1FD-70B0-AB4E-8E82-6B5F25601B97}" destId="{3B005157-C550-BA4E-9F16-BC8AE7BD82D4}" srcOrd="1" destOrd="0" presId="urn:microsoft.com/office/officeart/2005/8/layout/venn1"/>
    <dgm:cxn modelId="{4319B2FC-18EB-A544-89AB-C29839DBF42E}" type="presParOf" srcId="{125BB76C-B7CF-8346-8176-5ABE73986926}" destId="{E7817C3A-2D2C-7245-9D2B-B9164095DE14}" srcOrd="0" destOrd="0" presId="urn:microsoft.com/office/officeart/2005/8/layout/venn1"/>
    <dgm:cxn modelId="{0F9B11A0-2FA5-F745-8268-08554B49DF47}" type="presParOf" srcId="{125BB76C-B7CF-8346-8176-5ABE73986926}" destId="{3B005157-C550-BA4E-9F16-BC8AE7BD82D4}" srcOrd="1" destOrd="0" presId="urn:microsoft.com/office/officeart/2005/8/layout/venn1"/>
    <dgm:cxn modelId="{42ACF383-3C4A-4348-A9CC-22AA36BA271B}" type="presParOf" srcId="{125BB76C-B7CF-8346-8176-5ABE73986926}" destId="{1253AA38-F5C2-8348-BF9D-1ABAB2738AD6}" srcOrd="2" destOrd="0" presId="urn:microsoft.com/office/officeart/2005/8/layout/venn1"/>
    <dgm:cxn modelId="{49903AA2-D933-174E-A59A-23311C800ECF}" type="presParOf" srcId="{125BB76C-B7CF-8346-8176-5ABE73986926}" destId="{165EDA8B-C0CF-7346-896D-750736EB6890}" srcOrd="3" destOrd="0" presId="urn:microsoft.com/office/officeart/2005/8/layout/venn1"/>
    <dgm:cxn modelId="{9FBED115-7BD8-0248-93D5-D044F16167E2}" type="presParOf" srcId="{125BB76C-B7CF-8346-8176-5ABE73986926}" destId="{25CC208F-C319-6F43-BD3D-37481348D26B}" srcOrd="4" destOrd="0" presId="urn:microsoft.com/office/officeart/2005/8/layout/venn1"/>
    <dgm:cxn modelId="{DE3CCB62-0399-CC4E-B1BE-5613086052F9}" type="presParOf" srcId="{125BB76C-B7CF-8346-8176-5ABE73986926}" destId="{A13206C0-950B-FB4D-BB60-4982F2D639B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9D20A-50BB-FA4C-BAF9-4D80DDD35EF8}">
      <dsp:nvSpPr>
        <dsp:cNvPr id="0" name=""/>
        <dsp:cNvSpPr/>
      </dsp:nvSpPr>
      <dsp:spPr>
        <a:xfrm>
          <a:off x="0" y="358032"/>
          <a:ext cx="7012370" cy="16350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Deepen our understanding of the intersection of course policies with our pedagogical values.</a:t>
          </a:r>
        </a:p>
      </dsp:txBody>
      <dsp:txXfrm>
        <a:off x="79818" y="437850"/>
        <a:ext cx="6852734" cy="1475439"/>
      </dsp:txXfrm>
    </dsp:sp>
    <dsp:sp modelId="{2C4F198E-FBAB-CB4B-9358-5156AC74273E}">
      <dsp:nvSpPr>
        <dsp:cNvPr id="0" name=""/>
        <dsp:cNvSpPr/>
      </dsp:nvSpPr>
      <dsp:spPr>
        <a:xfrm>
          <a:off x="0" y="2889325"/>
          <a:ext cx="7012370" cy="1635075"/>
        </a:xfrm>
        <a:prstGeom prst="roundRect">
          <a:avLst/>
        </a:prstGeom>
        <a:gradFill rotWithShape="0">
          <a:gsLst>
            <a:gs pos="0">
              <a:schemeClr val="accent5">
                <a:hueOff val="3193008"/>
                <a:satOff val="-3062"/>
                <a:lumOff val="-20195"/>
                <a:alphaOff val="0"/>
                <a:tint val="98000"/>
                <a:lumMod val="110000"/>
              </a:schemeClr>
            </a:gs>
            <a:gs pos="84000">
              <a:schemeClr val="accent5">
                <a:hueOff val="3193008"/>
                <a:satOff val="-3062"/>
                <a:lumOff val="-2019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Create pathways to use our awareness of the intersection between course policies and our pedagogical values for educational development work on their campuses.</a:t>
          </a:r>
        </a:p>
      </dsp:txBody>
      <dsp:txXfrm>
        <a:off x="79818" y="2969143"/>
        <a:ext cx="6852734" cy="1475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457BB-CED3-4050-AF1C-A2445EECC427}">
      <dsp:nvSpPr>
        <dsp:cNvPr id="0" name=""/>
        <dsp:cNvSpPr/>
      </dsp:nvSpPr>
      <dsp:spPr>
        <a:xfrm>
          <a:off x="0" y="358"/>
          <a:ext cx="11029615" cy="49382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E54DC1-8010-4E4F-A973-B81F14839C1D}">
      <dsp:nvSpPr>
        <dsp:cNvPr id="0" name=""/>
        <dsp:cNvSpPr/>
      </dsp:nvSpPr>
      <dsp:spPr>
        <a:xfrm>
          <a:off x="149383" y="111470"/>
          <a:ext cx="271606" cy="2716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3BD86D-9B67-4476-B790-18AA168481E5}">
      <dsp:nvSpPr>
        <dsp:cNvPr id="0" name=""/>
        <dsp:cNvSpPr/>
      </dsp:nvSpPr>
      <dsp:spPr>
        <a:xfrm>
          <a:off x="570373" y="358"/>
          <a:ext cx="10459241" cy="493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64" tIns="52264" rIns="52264" bIns="52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Agenda and Goals ~ 5 min</a:t>
          </a:r>
        </a:p>
      </dsp:txBody>
      <dsp:txXfrm>
        <a:off x="570373" y="358"/>
        <a:ext cx="10459241" cy="493829"/>
      </dsp:txXfrm>
    </dsp:sp>
    <dsp:sp modelId="{C672E97C-97A3-45BC-AEFE-F00A0DC0F27D}">
      <dsp:nvSpPr>
        <dsp:cNvPr id="0" name=""/>
        <dsp:cNvSpPr/>
      </dsp:nvSpPr>
      <dsp:spPr>
        <a:xfrm>
          <a:off x="0" y="617645"/>
          <a:ext cx="11029615" cy="49382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DB0D05-4178-4AE3-9144-1FF09148B75F}">
      <dsp:nvSpPr>
        <dsp:cNvPr id="0" name=""/>
        <dsp:cNvSpPr/>
      </dsp:nvSpPr>
      <dsp:spPr>
        <a:xfrm>
          <a:off x="149383" y="728757"/>
          <a:ext cx="271606" cy="2716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2C7E91-BF2F-4D82-840E-811719446EF0}">
      <dsp:nvSpPr>
        <dsp:cNvPr id="0" name=""/>
        <dsp:cNvSpPr/>
      </dsp:nvSpPr>
      <dsp:spPr>
        <a:xfrm>
          <a:off x="570373" y="617645"/>
          <a:ext cx="10459241" cy="493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64" tIns="52264" rIns="52264" bIns="52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Big Ideas and A Group Think ~ 10 min</a:t>
          </a:r>
        </a:p>
      </dsp:txBody>
      <dsp:txXfrm>
        <a:off x="570373" y="617645"/>
        <a:ext cx="10459241" cy="493829"/>
      </dsp:txXfrm>
    </dsp:sp>
    <dsp:sp modelId="{A0A41BF3-3A7F-438C-A488-308FBC1DF3A0}">
      <dsp:nvSpPr>
        <dsp:cNvPr id="0" name=""/>
        <dsp:cNvSpPr/>
      </dsp:nvSpPr>
      <dsp:spPr>
        <a:xfrm>
          <a:off x="0" y="1234933"/>
          <a:ext cx="11029615" cy="49382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8CCA07-432C-4115-914C-027F03C2732E}">
      <dsp:nvSpPr>
        <dsp:cNvPr id="0" name=""/>
        <dsp:cNvSpPr/>
      </dsp:nvSpPr>
      <dsp:spPr>
        <a:xfrm>
          <a:off x="149383" y="1346044"/>
          <a:ext cx="271606" cy="2716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CE10A1-32F7-4A61-8C17-21BA1D4C8EE4}">
      <dsp:nvSpPr>
        <dsp:cNvPr id="0" name=""/>
        <dsp:cNvSpPr/>
      </dsp:nvSpPr>
      <dsp:spPr>
        <a:xfrm>
          <a:off x="570373" y="1234933"/>
          <a:ext cx="10459241" cy="493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64" tIns="52264" rIns="52264" bIns="52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Community Agreements and the Roundtable Charge ~5 min</a:t>
          </a:r>
        </a:p>
      </dsp:txBody>
      <dsp:txXfrm>
        <a:off x="570373" y="1234933"/>
        <a:ext cx="10459241" cy="493829"/>
      </dsp:txXfrm>
    </dsp:sp>
    <dsp:sp modelId="{F6F29533-6524-4350-96F8-00EF3AC19B63}">
      <dsp:nvSpPr>
        <dsp:cNvPr id="0" name=""/>
        <dsp:cNvSpPr/>
      </dsp:nvSpPr>
      <dsp:spPr>
        <a:xfrm>
          <a:off x="0" y="1852220"/>
          <a:ext cx="11029615" cy="49382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CB45D8-8516-491C-A4FE-A07ECA7E6B89}">
      <dsp:nvSpPr>
        <dsp:cNvPr id="0" name=""/>
        <dsp:cNvSpPr/>
      </dsp:nvSpPr>
      <dsp:spPr>
        <a:xfrm>
          <a:off x="149383" y="1963331"/>
          <a:ext cx="271606" cy="2716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2E1CD4-DA97-4014-88E8-B42204105D39}">
      <dsp:nvSpPr>
        <dsp:cNvPr id="0" name=""/>
        <dsp:cNvSpPr/>
      </dsp:nvSpPr>
      <dsp:spPr>
        <a:xfrm>
          <a:off x="570373" y="1852220"/>
          <a:ext cx="10459241" cy="493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64" tIns="52264" rIns="52264" bIns="52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Roundtable Work ~ 20</a:t>
          </a:r>
          <a:endParaRPr lang="en-US" sz="1600" kern="1200" dirty="0"/>
        </a:p>
      </dsp:txBody>
      <dsp:txXfrm>
        <a:off x="570373" y="1852220"/>
        <a:ext cx="10459241" cy="493829"/>
      </dsp:txXfrm>
    </dsp:sp>
    <dsp:sp modelId="{880E0BC8-233E-C441-B3DF-4EBC5159782A}">
      <dsp:nvSpPr>
        <dsp:cNvPr id="0" name=""/>
        <dsp:cNvSpPr/>
      </dsp:nvSpPr>
      <dsp:spPr>
        <a:xfrm>
          <a:off x="0" y="2469507"/>
          <a:ext cx="11029615" cy="49382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4FA620-5625-DE4A-8FD3-31D3C5795ED0}">
      <dsp:nvSpPr>
        <dsp:cNvPr id="0" name=""/>
        <dsp:cNvSpPr/>
      </dsp:nvSpPr>
      <dsp:spPr>
        <a:xfrm>
          <a:off x="149383" y="2580618"/>
          <a:ext cx="271606" cy="2716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7A5791-182F-6447-BAC2-EC5F10DEED39}">
      <dsp:nvSpPr>
        <dsp:cNvPr id="0" name=""/>
        <dsp:cNvSpPr/>
      </dsp:nvSpPr>
      <dsp:spPr>
        <a:xfrm>
          <a:off x="570373" y="2469507"/>
          <a:ext cx="10459241" cy="493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64" tIns="52264" rIns="52264" bIns="52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Roundtable Presentations ~10</a:t>
          </a:r>
        </a:p>
      </dsp:txBody>
      <dsp:txXfrm>
        <a:off x="570373" y="2469507"/>
        <a:ext cx="10459241" cy="493829"/>
      </dsp:txXfrm>
    </dsp:sp>
    <dsp:sp modelId="{CB2E4EAE-CEF1-3747-9249-3E044C8AC64F}">
      <dsp:nvSpPr>
        <dsp:cNvPr id="0" name=""/>
        <dsp:cNvSpPr/>
      </dsp:nvSpPr>
      <dsp:spPr>
        <a:xfrm>
          <a:off x="0" y="3086794"/>
          <a:ext cx="11029615" cy="49382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157916-E12A-C043-BBBC-FF11778F4A1B}">
      <dsp:nvSpPr>
        <dsp:cNvPr id="0" name=""/>
        <dsp:cNvSpPr/>
      </dsp:nvSpPr>
      <dsp:spPr>
        <a:xfrm>
          <a:off x="149383" y="3197906"/>
          <a:ext cx="271606" cy="27160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017120-5373-004A-8403-A30EE6DB7A8C}">
      <dsp:nvSpPr>
        <dsp:cNvPr id="0" name=""/>
        <dsp:cNvSpPr/>
      </dsp:nvSpPr>
      <dsp:spPr>
        <a:xfrm>
          <a:off x="570373" y="3086794"/>
          <a:ext cx="10459241" cy="493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64" tIns="52264" rIns="52264" bIns="52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Values Revisited ~15</a:t>
          </a:r>
        </a:p>
      </dsp:txBody>
      <dsp:txXfrm>
        <a:off x="570373" y="3086794"/>
        <a:ext cx="10459241" cy="493829"/>
      </dsp:txXfrm>
    </dsp:sp>
    <dsp:sp modelId="{8A2D0F39-3A5F-4D67-B16A-729C0653D5E3}">
      <dsp:nvSpPr>
        <dsp:cNvPr id="0" name=""/>
        <dsp:cNvSpPr/>
      </dsp:nvSpPr>
      <dsp:spPr>
        <a:xfrm>
          <a:off x="0" y="3704081"/>
          <a:ext cx="11029615" cy="49382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A7C47D-0883-4D93-8E19-5888A7B47D40}">
      <dsp:nvSpPr>
        <dsp:cNvPr id="0" name=""/>
        <dsp:cNvSpPr/>
      </dsp:nvSpPr>
      <dsp:spPr>
        <a:xfrm>
          <a:off x="149383" y="3815193"/>
          <a:ext cx="271606" cy="27160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3599DB-4221-4215-B906-1CD01CFCAF9C}">
      <dsp:nvSpPr>
        <dsp:cNvPr id="0" name=""/>
        <dsp:cNvSpPr/>
      </dsp:nvSpPr>
      <dsp:spPr>
        <a:xfrm>
          <a:off x="570373" y="3704081"/>
          <a:ext cx="10459241" cy="493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64" tIns="52264" rIns="52264" bIns="522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Whole Group Wrap-Up ~ 20</a:t>
          </a:r>
        </a:p>
      </dsp:txBody>
      <dsp:txXfrm>
        <a:off x="570373" y="3704081"/>
        <a:ext cx="10459241" cy="493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17C3A-2D2C-7245-9D2B-B9164095DE14}">
      <dsp:nvSpPr>
        <dsp:cNvPr id="0" name=""/>
        <dsp:cNvSpPr/>
      </dsp:nvSpPr>
      <dsp:spPr>
        <a:xfrm>
          <a:off x="4231549" y="55602"/>
          <a:ext cx="2668905" cy="26689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Course</a:t>
          </a:r>
          <a:r>
            <a:rPr lang="en-US" sz="3400" kern="1200" dirty="0"/>
            <a:t> </a:t>
          </a:r>
          <a:r>
            <a:rPr lang="en-US" sz="2800" kern="1200" dirty="0"/>
            <a:t>Integrity</a:t>
          </a:r>
          <a:endParaRPr lang="en-US" sz="3400" kern="1200" dirty="0"/>
        </a:p>
      </dsp:txBody>
      <dsp:txXfrm>
        <a:off x="4587403" y="522660"/>
        <a:ext cx="1957197" cy="1201007"/>
      </dsp:txXfrm>
    </dsp:sp>
    <dsp:sp modelId="{1253AA38-F5C2-8348-BF9D-1ABAB2738AD6}">
      <dsp:nvSpPr>
        <dsp:cNvPr id="0" name=""/>
        <dsp:cNvSpPr/>
      </dsp:nvSpPr>
      <dsp:spPr>
        <a:xfrm>
          <a:off x="5194579" y="1723667"/>
          <a:ext cx="2668905" cy="2668905"/>
        </a:xfrm>
        <a:prstGeom prst="ellipse">
          <a:avLst/>
        </a:prstGeom>
        <a:solidFill>
          <a:schemeClr val="accent5">
            <a:alpha val="50000"/>
            <a:hueOff val="1596504"/>
            <a:satOff val="-1531"/>
            <a:lumOff val="-1009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Inclusive Teaching</a:t>
          </a:r>
          <a:endParaRPr lang="en-US" sz="2800" kern="1200" dirty="0"/>
        </a:p>
      </dsp:txBody>
      <dsp:txXfrm>
        <a:off x="6010819" y="2413134"/>
        <a:ext cx="1601343" cy="1467897"/>
      </dsp:txXfrm>
    </dsp:sp>
    <dsp:sp modelId="{25CC208F-C319-6F43-BD3D-37481348D26B}">
      <dsp:nvSpPr>
        <dsp:cNvPr id="0" name=""/>
        <dsp:cNvSpPr/>
      </dsp:nvSpPr>
      <dsp:spPr>
        <a:xfrm>
          <a:off x="3268519" y="1723667"/>
          <a:ext cx="2668905" cy="2668905"/>
        </a:xfrm>
        <a:prstGeom prst="ellipse">
          <a:avLst/>
        </a:prstGeom>
        <a:solidFill>
          <a:schemeClr val="accent5">
            <a:alpha val="50000"/>
            <a:hueOff val="3193008"/>
            <a:satOff val="-3062"/>
            <a:lumOff val="-2019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Student Learning</a:t>
          </a:r>
          <a:endParaRPr lang="en-US" sz="2800" kern="1200" dirty="0"/>
        </a:p>
      </dsp:txBody>
      <dsp:txXfrm>
        <a:off x="3519841" y="2413134"/>
        <a:ext cx="1601343" cy="14678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17C3A-2D2C-7245-9D2B-B9164095DE14}">
      <dsp:nvSpPr>
        <dsp:cNvPr id="0" name=""/>
        <dsp:cNvSpPr/>
      </dsp:nvSpPr>
      <dsp:spPr>
        <a:xfrm>
          <a:off x="4231549" y="55602"/>
          <a:ext cx="2668905" cy="26689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Course</a:t>
          </a:r>
          <a:r>
            <a:rPr lang="en-US" sz="3400" kern="1200" dirty="0"/>
            <a:t> </a:t>
          </a:r>
          <a:r>
            <a:rPr lang="en-US" sz="2800" kern="1200" dirty="0"/>
            <a:t>Integrity</a:t>
          </a:r>
          <a:endParaRPr lang="en-US" sz="3400" kern="1200" dirty="0"/>
        </a:p>
      </dsp:txBody>
      <dsp:txXfrm>
        <a:off x="4587403" y="522660"/>
        <a:ext cx="1957197" cy="1201007"/>
      </dsp:txXfrm>
    </dsp:sp>
    <dsp:sp modelId="{1253AA38-F5C2-8348-BF9D-1ABAB2738AD6}">
      <dsp:nvSpPr>
        <dsp:cNvPr id="0" name=""/>
        <dsp:cNvSpPr/>
      </dsp:nvSpPr>
      <dsp:spPr>
        <a:xfrm>
          <a:off x="5194579" y="1723667"/>
          <a:ext cx="2668905" cy="2668905"/>
        </a:xfrm>
        <a:prstGeom prst="ellipse">
          <a:avLst/>
        </a:prstGeom>
        <a:solidFill>
          <a:schemeClr val="accent5">
            <a:alpha val="50000"/>
            <a:hueOff val="1596504"/>
            <a:satOff val="-1531"/>
            <a:lumOff val="-1009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Inclusive Teaching</a:t>
          </a:r>
          <a:endParaRPr lang="en-US" sz="2800" kern="1200" dirty="0"/>
        </a:p>
      </dsp:txBody>
      <dsp:txXfrm>
        <a:off x="6010819" y="2413134"/>
        <a:ext cx="1601343" cy="1467897"/>
      </dsp:txXfrm>
    </dsp:sp>
    <dsp:sp modelId="{25CC208F-C319-6F43-BD3D-37481348D26B}">
      <dsp:nvSpPr>
        <dsp:cNvPr id="0" name=""/>
        <dsp:cNvSpPr/>
      </dsp:nvSpPr>
      <dsp:spPr>
        <a:xfrm>
          <a:off x="3268519" y="1723667"/>
          <a:ext cx="2668905" cy="2668905"/>
        </a:xfrm>
        <a:prstGeom prst="ellipse">
          <a:avLst/>
        </a:prstGeom>
        <a:solidFill>
          <a:schemeClr val="accent5">
            <a:alpha val="50000"/>
            <a:hueOff val="3193008"/>
            <a:satOff val="-3062"/>
            <a:lumOff val="-2019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Student Learning</a:t>
          </a:r>
          <a:endParaRPr lang="en-US" sz="2800" kern="1200" dirty="0"/>
        </a:p>
      </dsp:txBody>
      <dsp:txXfrm>
        <a:off x="3519841" y="2413134"/>
        <a:ext cx="1601343" cy="1467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C2812-CC9E-3542-A068-0B9B02657D2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B18AD-F29C-8244-AC5C-A4F3556E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6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9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1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8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3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6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3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9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2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4064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83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E1B2BF-E887-EEBE-9792-9A183A355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101" y="1172687"/>
            <a:ext cx="3412067" cy="2086428"/>
          </a:xfrm>
        </p:spPr>
        <p:txBody>
          <a:bodyPr anchor="t">
            <a:normAutofit/>
          </a:bodyPr>
          <a:lstStyle/>
          <a:p>
            <a:pPr marL="0" marR="0" algn="ctr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cap="none" dirty="0">
                <a:solidFill>
                  <a:schemeClr val="bg1"/>
                </a:solidFill>
                <a:effectLst/>
              </a:rPr>
              <a:t>Intersections Of Course Policy With Inclusion, Pedagogy, And Learning Outcomes</a:t>
            </a:r>
            <a:endParaRPr lang="en-US" sz="2800" cap="none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7A585-24D5-3E48-54DC-45F972426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100" y="4611339"/>
            <a:ext cx="3412067" cy="121756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cap="none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Rebecca Campbell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cap="none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Faculty Fellow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cap="none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Division Of Student Success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cap="none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New Mexico State University</a:t>
            </a:r>
          </a:p>
        </p:txBody>
      </p:sp>
      <p:pic>
        <p:nvPicPr>
          <p:cNvPr id="7" name="Picture 6" descr="A colorful geometric shapes on a white background&#10;&#10;Description automatically generated">
            <a:extLst>
              <a:ext uri="{FF2B5EF4-FFF2-40B4-BE49-F238E27FC236}">
                <a16:creationId xmlns:a16="http://schemas.microsoft.com/office/drawing/2014/main" id="{378E3713-E48B-F75D-511F-F3681AF00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2" r="21599"/>
          <a:stretch/>
        </p:blipFill>
        <p:spPr>
          <a:xfrm>
            <a:off x="5166341" y="697706"/>
            <a:ext cx="5999519" cy="54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8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0593-4E2F-F0AD-2DB9-F6D1C916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Example – Admin Drops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A4BF-2265-EF6A-E0C8-7A003CF20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10541920" cy="4433664"/>
          </a:xfrm>
        </p:spPr>
        <p:txBody>
          <a:bodyPr anchor="t"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might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 integrity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impacted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boundaries of the course policies?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Practicum experiences require a certain number of hours.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virtual shadowing the same as in person shadowing?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examples where the policy is consistent/inconsistent with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Inconsistent – letting students begin fieldwork late.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Inconsistent – letting students take the course when the don’t meet the pre-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reqs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– using a pre-test to determine readiness prior to admin drop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– dropping students who don’t sign into LMS</a:t>
            </a:r>
          </a:p>
          <a:p>
            <a:pPr marL="6669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policy foster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inclusion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all students? Does the policy create equity gaps?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the students be able to take the course next semester?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money a factor in not being ready to take the course?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5B1E06-2D6D-193D-4642-514E809495EF}"/>
              </a:ext>
            </a:extLst>
          </p:cNvPr>
          <p:cNvGrpSpPr/>
          <p:nvPr/>
        </p:nvGrpSpPr>
        <p:grpSpPr>
          <a:xfrm>
            <a:off x="10526878" y="5142045"/>
            <a:ext cx="1665122" cy="1665122"/>
            <a:chOff x="4582158" y="4195970"/>
            <a:chExt cx="2666068" cy="2666068"/>
          </a:xfrm>
          <a:effectLst/>
        </p:grpSpPr>
        <p:pic>
          <p:nvPicPr>
            <p:cNvPr id="19" name="Graphic 18" descr="Paint outline">
              <a:extLst>
                <a:ext uri="{FF2B5EF4-FFF2-40B4-BE49-F238E27FC236}">
                  <a16:creationId xmlns:a16="http://schemas.microsoft.com/office/drawing/2014/main" id="{13E5529B-06AA-7816-6B89-3907E025A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82158" y="4195970"/>
              <a:ext cx="2666068" cy="266606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63197D-69FA-7D98-9AA1-67B6AE2D846C}"/>
                </a:ext>
              </a:extLst>
            </p:cNvPr>
            <p:cNvSpPr txBox="1"/>
            <p:nvPr/>
          </p:nvSpPr>
          <p:spPr>
            <a:xfrm>
              <a:off x="5408561" y="5709347"/>
              <a:ext cx="1339618" cy="83774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Admin Drops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063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0593-4E2F-F0AD-2DB9-F6D1C916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Table 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A4BF-2265-EF6A-E0C8-7A003CF20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might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 integrity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impacted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boundaries of the course policies?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examples where the policy is consistent/inconsistent with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learning?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policy foster the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inclusion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all students?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20E0A-79B5-330D-14FC-275192A16588}"/>
              </a:ext>
            </a:extLst>
          </p:cNvPr>
          <p:cNvGrpSpPr/>
          <p:nvPr/>
        </p:nvGrpSpPr>
        <p:grpSpPr>
          <a:xfrm>
            <a:off x="1613072" y="4902377"/>
            <a:ext cx="8556165" cy="1912843"/>
            <a:chOff x="68007" y="4019647"/>
            <a:chExt cx="11987872" cy="26800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DEF4A4-42E9-1E36-16DD-C9AD657FE5C4}"/>
                </a:ext>
              </a:extLst>
            </p:cNvPr>
            <p:cNvGrpSpPr/>
            <p:nvPr/>
          </p:nvGrpSpPr>
          <p:grpSpPr>
            <a:xfrm>
              <a:off x="7020355" y="4019647"/>
              <a:ext cx="2666068" cy="2666068"/>
              <a:chOff x="4582158" y="3886942"/>
              <a:chExt cx="2666068" cy="2666068"/>
            </a:xfrm>
          </p:grpSpPr>
          <p:pic>
            <p:nvPicPr>
              <p:cNvPr id="7" name="Graphic 6" descr="Paint outline">
                <a:extLst>
                  <a:ext uri="{FF2B5EF4-FFF2-40B4-BE49-F238E27FC236}">
                    <a16:creationId xmlns:a16="http://schemas.microsoft.com/office/drawing/2014/main" id="{A9D9D26E-03F2-9261-9751-6C5D0B57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82158" y="3886942"/>
                <a:ext cx="2666068" cy="266606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83188E-BCE5-8060-50F7-51A03C71F68D}"/>
                  </a:ext>
                </a:extLst>
              </p:cNvPr>
              <p:cNvSpPr txBox="1"/>
              <p:nvPr/>
            </p:nvSpPr>
            <p:spPr>
              <a:xfrm>
                <a:off x="5340989" y="5335990"/>
                <a:ext cx="1508760" cy="905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Missed Exams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B3EB82-A519-DA01-DB79-21F105772BAA}"/>
                </a:ext>
              </a:extLst>
            </p:cNvPr>
            <p:cNvGrpSpPr/>
            <p:nvPr/>
          </p:nvGrpSpPr>
          <p:grpSpPr>
            <a:xfrm>
              <a:off x="68007" y="4033626"/>
              <a:ext cx="2666068" cy="2666068"/>
              <a:chOff x="4582158" y="3886942"/>
              <a:chExt cx="2666068" cy="2666068"/>
            </a:xfrm>
          </p:grpSpPr>
          <p:pic>
            <p:nvPicPr>
              <p:cNvPr id="10" name="Graphic 9" descr="Paint outline">
                <a:extLst>
                  <a:ext uri="{FF2B5EF4-FFF2-40B4-BE49-F238E27FC236}">
                    <a16:creationId xmlns:a16="http://schemas.microsoft.com/office/drawing/2014/main" id="{91A26FAB-EC0F-018D-E3E0-8EC8F465A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82158" y="3886942"/>
                <a:ext cx="2666068" cy="266606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5A8AC7-8999-001D-3680-FDD7309A97F1}"/>
                  </a:ext>
                </a:extLst>
              </p:cNvPr>
              <p:cNvSpPr txBox="1"/>
              <p:nvPr/>
            </p:nvSpPr>
            <p:spPr>
              <a:xfrm>
                <a:off x="5303520" y="5539389"/>
                <a:ext cx="1508760" cy="431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Attendance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30B2C4B-DD67-F189-005A-AC7B21825FB9}"/>
                </a:ext>
              </a:extLst>
            </p:cNvPr>
            <p:cNvGrpSpPr/>
            <p:nvPr/>
          </p:nvGrpSpPr>
          <p:grpSpPr>
            <a:xfrm>
              <a:off x="2431553" y="4028100"/>
              <a:ext cx="2666068" cy="2666068"/>
              <a:chOff x="4582158" y="3886942"/>
              <a:chExt cx="2666068" cy="2666068"/>
            </a:xfrm>
          </p:grpSpPr>
          <p:pic>
            <p:nvPicPr>
              <p:cNvPr id="13" name="Graphic 12" descr="Paint outline">
                <a:extLst>
                  <a:ext uri="{FF2B5EF4-FFF2-40B4-BE49-F238E27FC236}">
                    <a16:creationId xmlns:a16="http://schemas.microsoft.com/office/drawing/2014/main" id="{17032321-3FE5-BC06-CE85-600D67A9F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82158" y="3886942"/>
                <a:ext cx="2666068" cy="266606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8E53BF-3D43-E5DF-DD5E-545F55876E31}"/>
                  </a:ext>
                </a:extLst>
              </p:cNvPr>
              <p:cNvSpPr txBox="1"/>
              <p:nvPr/>
            </p:nvSpPr>
            <p:spPr>
              <a:xfrm>
                <a:off x="5316865" y="5245609"/>
                <a:ext cx="1508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Late Work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840EA52-9E50-0B0F-E3BC-7244F7C1D4B5}"/>
                </a:ext>
              </a:extLst>
            </p:cNvPr>
            <p:cNvGrpSpPr/>
            <p:nvPr/>
          </p:nvGrpSpPr>
          <p:grpSpPr>
            <a:xfrm>
              <a:off x="4725954" y="4028100"/>
              <a:ext cx="2666068" cy="2666068"/>
              <a:chOff x="4582158" y="3886942"/>
              <a:chExt cx="2666068" cy="2666068"/>
            </a:xfrm>
          </p:grpSpPr>
          <p:pic>
            <p:nvPicPr>
              <p:cNvPr id="16" name="Graphic 15" descr="Paint outline">
                <a:extLst>
                  <a:ext uri="{FF2B5EF4-FFF2-40B4-BE49-F238E27FC236}">
                    <a16:creationId xmlns:a16="http://schemas.microsoft.com/office/drawing/2014/main" id="{EEF94257-DCEA-3868-53EE-9EE3BD669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82158" y="3886942"/>
                <a:ext cx="2666068" cy="266606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5BA134-7B70-BFF7-B17F-C28AC4388BB3}"/>
                  </a:ext>
                </a:extLst>
              </p:cNvPr>
              <p:cNvSpPr txBox="1"/>
              <p:nvPr/>
            </p:nvSpPr>
            <p:spPr>
              <a:xfrm rot="19349808">
                <a:off x="5007021" y="5329304"/>
                <a:ext cx="2046573" cy="431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Documentation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05B1E06-2D6D-193D-4642-514E809495EF}"/>
                </a:ext>
              </a:extLst>
            </p:cNvPr>
            <p:cNvGrpSpPr/>
            <p:nvPr/>
          </p:nvGrpSpPr>
          <p:grpSpPr>
            <a:xfrm>
              <a:off x="9389811" y="4028100"/>
              <a:ext cx="2666068" cy="2666068"/>
              <a:chOff x="4582158" y="3886942"/>
              <a:chExt cx="2666068" cy="2666068"/>
            </a:xfrm>
          </p:grpSpPr>
          <p:pic>
            <p:nvPicPr>
              <p:cNvPr id="19" name="Graphic 18" descr="Paint outline">
                <a:extLst>
                  <a:ext uri="{FF2B5EF4-FFF2-40B4-BE49-F238E27FC236}">
                    <a16:creationId xmlns:a16="http://schemas.microsoft.com/office/drawing/2014/main" id="{13E5529B-06AA-7816-6B89-3907E025A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82158" y="3886942"/>
                <a:ext cx="2666068" cy="266606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63197D-69FA-7D98-9AA1-67B6AE2D846C}"/>
                  </a:ext>
                </a:extLst>
              </p:cNvPr>
              <p:cNvSpPr txBox="1"/>
              <p:nvPr/>
            </p:nvSpPr>
            <p:spPr>
              <a:xfrm rot="19557343">
                <a:off x="5075298" y="5389088"/>
                <a:ext cx="1797355" cy="431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Participation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3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0593-4E2F-F0AD-2DB9-F6D1C916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Table Reports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20E0A-79B5-330D-14FC-275192A16588}"/>
              </a:ext>
            </a:extLst>
          </p:cNvPr>
          <p:cNvGrpSpPr/>
          <p:nvPr/>
        </p:nvGrpSpPr>
        <p:grpSpPr>
          <a:xfrm>
            <a:off x="330930" y="3028607"/>
            <a:ext cx="11530139" cy="2577714"/>
            <a:chOff x="68007" y="4019647"/>
            <a:chExt cx="11987872" cy="26800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DEF4A4-42E9-1E36-16DD-C9AD657FE5C4}"/>
                </a:ext>
              </a:extLst>
            </p:cNvPr>
            <p:cNvGrpSpPr/>
            <p:nvPr/>
          </p:nvGrpSpPr>
          <p:grpSpPr>
            <a:xfrm>
              <a:off x="7020355" y="4019647"/>
              <a:ext cx="2666068" cy="2666068"/>
              <a:chOff x="4582158" y="3886942"/>
              <a:chExt cx="2666068" cy="2666068"/>
            </a:xfrm>
          </p:grpSpPr>
          <p:pic>
            <p:nvPicPr>
              <p:cNvPr id="7" name="Graphic 6" descr="Paint outline">
                <a:extLst>
                  <a:ext uri="{FF2B5EF4-FFF2-40B4-BE49-F238E27FC236}">
                    <a16:creationId xmlns:a16="http://schemas.microsoft.com/office/drawing/2014/main" id="{A9D9D26E-03F2-9261-9751-6C5D0B57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82158" y="3886942"/>
                <a:ext cx="2666068" cy="266606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83188E-BCE5-8060-50F7-51A03C71F68D}"/>
                  </a:ext>
                </a:extLst>
              </p:cNvPr>
              <p:cNvSpPr txBox="1"/>
              <p:nvPr/>
            </p:nvSpPr>
            <p:spPr>
              <a:xfrm>
                <a:off x="5340989" y="5335990"/>
                <a:ext cx="1508760" cy="905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Missed Exams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B3EB82-A519-DA01-DB79-21F105772BAA}"/>
                </a:ext>
              </a:extLst>
            </p:cNvPr>
            <p:cNvGrpSpPr/>
            <p:nvPr/>
          </p:nvGrpSpPr>
          <p:grpSpPr>
            <a:xfrm>
              <a:off x="68007" y="4033626"/>
              <a:ext cx="2666068" cy="2666068"/>
              <a:chOff x="4582158" y="3886942"/>
              <a:chExt cx="2666068" cy="2666068"/>
            </a:xfrm>
          </p:grpSpPr>
          <p:pic>
            <p:nvPicPr>
              <p:cNvPr id="10" name="Graphic 9" descr="Paint outline">
                <a:extLst>
                  <a:ext uri="{FF2B5EF4-FFF2-40B4-BE49-F238E27FC236}">
                    <a16:creationId xmlns:a16="http://schemas.microsoft.com/office/drawing/2014/main" id="{91A26FAB-EC0F-018D-E3E0-8EC8F465A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82158" y="3886942"/>
                <a:ext cx="2666068" cy="266606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5A8AC7-8999-001D-3680-FDD7309A97F1}"/>
                  </a:ext>
                </a:extLst>
              </p:cNvPr>
              <p:cNvSpPr txBox="1"/>
              <p:nvPr/>
            </p:nvSpPr>
            <p:spPr>
              <a:xfrm>
                <a:off x="5303520" y="5539389"/>
                <a:ext cx="1508760" cy="431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Attendance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30B2C4B-DD67-F189-005A-AC7B21825FB9}"/>
                </a:ext>
              </a:extLst>
            </p:cNvPr>
            <p:cNvGrpSpPr/>
            <p:nvPr/>
          </p:nvGrpSpPr>
          <p:grpSpPr>
            <a:xfrm>
              <a:off x="2431553" y="4028100"/>
              <a:ext cx="2666068" cy="2666068"/>
              <a:chOff x="4582158" y="3886942"/>
              <a:chExt cx="2666068" cy="2666068"/>
            </a:xfrm>
          </p:grpSpPr>
          <p:pic>
            <p:nvPicPr>
              <p:cNvPr id="13" name="Graphic 12" descr="Paint outline">
                <a:extLst>
                  <a:ext uri="{FF2B5EF4-FFF2-40B4-BE49-F238E27FC236}">
                    <a16:creationId xmlns:a16="http://schemas.microsoft.com/office/drawing/2014/main" id="{17032321-3FE5-BC06-CE85-600D67A9F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82158" y="3886942"/>
                <a:ext cx="2666068" cy="266606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8E53BF-3D43-E5DF-DD5E-545F55876E31}"/>
                  </a:ext>
                </a:extLst>
              </p:cNvPr>
              <p:cNvSpPr txBox="1"/>
              <p:nvPr/>
            </p:nvSpPr>
            <p:spPr>
              <a:xfrm>
                <a:off x="5316865" y="5245609"/>
                <a:ext cx="1508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Late Work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840EA52-9E50-0B0F-E3BC-7244F7C1D4B5}"/>
                </a:ext>
              </a:extLst>
            </p:cNvPr>
            <p:cNvGrpSpPr/>
            <p:nvPr/>
          </p:nvGrpSpPr>
          <p:grpSpPr>
            <a:xfrm>
              <a:off x="4725954" y="4028100"/>
              <a:ext cx="2666068" cy="2666068"/>
              <a:chOff x="4582158" y="3886942"/>
              <a:chExt cx="2666068" cy="2666068"/>
            </a:xfrm>
          </p:grpSpPr>
          <p:pic>
            <p:nvPicPr>
              <p:cNvPr id="16" name="Graphic 15" descr="Paint outline">
                <a:extLst>
                  <a:ext uri="{FF2B5EF4-FFF2-40B4-BE49-F238E27FC236}">
                    <a16:creationId xmlns:a16="http://schemas.microsoft.com/office/drawing/2014/main" id="{EEF94257-DCEA-3868-53EE-9EE3BD669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82158" y="3886942"/>
                <a:ext cx="2666068" cy="266606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5BA134-7B70-BFF7-B17F-C28AC4388BB3}"/>
                  </a:ext>
                </a:extLst>
              </p:cNvPr>
              <p:cNvSpPr txBox="1"/>
              <p:nvPr/>
            </p:nvSpPr>
            <p:spPr>
              <a:xfrm rot="19349808">
                <a:off x="5007021" y="5329304"/>
                <a:ext cx="2046573" cy="431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Documentation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05B1E06-2D6D-193D-4642-514E809495EF}"/>
                </a:ext>
              </a:extLst>
            </p:cNvPr>
            <p:cNvGrpSpPr/>
            <p:nvPr/>
          </p:nvGrpSpPr>
          <p:grpSpPr>
            <a:xfrm>
              <a:off x="9389811" y="4028100"/>
              <a:ext cx="2666068" cy="2666068"/>
              <a:chOff x="4582158" y="3886942"/>
              <a:chExt cx="2666068" cy="2666068"/>
            </a:xfrm>
          </p:grpSpPr>
          <p:pic>
            <p:nvPicPr>
              <p:cNvPr id="19" name="Graphic 18" descr="Paint outline">
                <a:extLst>
                  <a:ext uri="{FF2B5EF4-FFF2-40B4-BE49-F238E27FC236}">
                    <a16:creationId xmlns:a16="http://schemas.microsoft.com/office/drawing/2014/main" id="{13E5529B-06AA-7816-6B89-3907E025A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82158" y="3886942"/>
                <a:ext cx="2666068" cy="266606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63197D-69FA-7D98-9AA1-67B6AE2D846C}"/>
                  </a:ext>
                </a:extLst>
              </p:cNvPr>
              <p:cNvSpPr txBox="1"/>
              <p:nvPr/>
            </p:nvSpPr>
            <p:spPr>
              <a:xfrm rot="19557343">
                <a:off x="5075298" y="5389088"/>
                <a:ext cx="1797355" cy="431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Participation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12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B681-7C07-1DA0-27C9-3E290685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</a:t>
            </a:r>
            <a:r>
              <a:rPr lang="en-US" dirty="0" err="1"/>
              <a:t>REvisited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FC2A490-8381-8EE5-75F4-6950D456F4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181224"/>
          <a:ext cx="11132004" cy="44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2BD7302-36B5-985F-2A6C-EAAE6DEB8A6E}"/>
              </a:ext>
            </a:extLst>
          </p:cNvPr>
          <p:cNvSpPr txBox="1"/>
          <p:nvPr/>
        </p:nvSpPr>
        <p:spPr>
          <a:xfrm>
            <a:off x="7794172" y="2074771"/>
            <a:ext cx="3712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Maintains boundaries of the course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Honors the learning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Designed for the learning outcomes.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6ECB0-6C0A-40D2-A1C1-587EA7743F7B}"/>
              </a:ext>
            </a:extLst>
          </p:cNvPr>
          <p:cNvSpPr txBox="1"/>
          <p:nvPr/>
        </p:nvSpPr>
        <p:spPr>
          <a:xfrm>
            <a:off x="478971" y="4572146"/>
            <a:ext cx="3309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Designed for student learning.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Provides students feedback about their learning.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Allows for students to keep up with the pace of learning.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66716-1754-B363-9BBA-658F5AF9C05E}"/>
              </a:ext>
            </a:extLst>
          </p:cNvPr>
          <p:cNvSpPr txBox="1"/>
          <p:nvPr/>
        </p:nvSpPr>
        <p:spPr>
          <a:xfrm>
            <a:off x="8675914" y="4849145"/>
            <a:ext cx="3037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Provides structure.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Mitigates equity gaps.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Includes everyone.</a:t>
            </a:r>
          </a:p>
        </p:txBody>
      </p:sp>
    </p:spTree>
    <p:extLst>
      <p:ext uri="{BB962C8B-B14F-4D97-AF65-F5344CB8AC3E}">
        <p14:creationId xmlns:p14="http://schemas.microsoft.com/office/powerpoint/2010/main" val="93585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FF87-A3B9-CBCA-8253-5E96AD4C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Group 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A011D-8020-B5A2-D24C-D468B41B6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our next steps?</a:t>
            </a:r>
          </a:p>
          <a:p>
            <a:r>
              <a:rPr lang="en-US" sz="2400" dirty="0"/>
              <a:t>What are some ways to engage faculty around this topic?</a:t>
            </a:r>
          </a:p>
          <a:p>
            <a:pPr lvl="1"/>
            <a:r>
              <a:rPr lang="en-US" sz="2000" dirty="0"/>
              <a:t>What might really get them excited?</a:t>
            </a:r>
          </a:p>
          <a:p>
            <a:pPr lvl="1"/>
            <a:r>
              <a:rPr lang="en-US" sz="2000" dirty="0"/>
              <a:t>What might really be sticky?</a:t>
            </a:r>
          </a:p>
        </p:txBody>
      </p:sp>
      <p:pic>
        <p:nvPicPr>
          <p:cNvPr id="9" name="Picture 8" descr="A colorful logo on a black background&#10;&#10;Description automatically generated">
            <a:extLst>
              <a:ext uri="{FF2B5EF4-FFF2-40B4-BE49-F238E27FC236}">
                <a16:creationId xmlns:a16="http://schemas.microsoft.com/office/drawing/2014/main" id="{4565D83B-8C1C-662C-8B89-F0F1FF9E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513" y="4139955"/>
            <a:ext cx="4158521" cy="23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3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378">
            <a:extLst>
              <a:ext uri="{FF2B5EF4-FFF2-40B4-BE49-F238E27FC236}">
                <a16:creationId xmlns:a16="http://schemas.microsoft.com/office/drawing/2014/main" id="{1BB1D3B0-1E2E-48E2-ACCC-EE147A9A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4BB8B191-5BC6-486A-8E6E-13B1C9EEE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6E3DE27-4115-4B5D-A9DB-3C7CDC82B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AA5196B7-638B-4DC2-897C-9F49E9D46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87" name="Rectangle 386">
            <a:extLst>
              <a:ext uri="{FF2B5EF4-FFF2-40B4-BE49-F238E27FC236}">
                <a16:creationId xmlns:a16="http://schemas.microsoft.com/office/drawing/2014/main" id="{3B9D99A0-5C95-4ADE-8025-C8F7231B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Google Shape;374;p45"/>
          <p:cNvSpPr txBox="1">
            <a:spLocks noGrp="1"/>
          </p:cNvSpPr>
          <p:nvPr>
            <p:ph type="title" idx="4294967295"/>
          </p:nvPr>
        </p:nvSpPr>
        <p:spPr>
          <a:xfrm>
            <a:off x="581190" y="1419225"/>
            <a:ext cx="3433375" cy="2085869"/>
          </a:xfrm>
          <a:effectLst/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262626"/>
              </a:buClr>
              <a:buSzPts val="2800"/>
            </a:pPr>
            <a:r>
              <a:rPr lang="en-US" sz="3600">
                <a:solidFill>
                  <a:schemeClr val="accent1"/>
                </a:solidFill>
              </a:rPr>
              <a:t>Walk Away Message</a:t>
            </a:r>
          </a:p>
        </p:txBody>
      </p:sp>
      <p:pic>
        <p:nvPicPr>
          <p:cNvPr id="3" name="Picture 2" descr="A cartoon of a person running&#10;&#10;Description automatically generated with medium confidence">
            <a:extLst>
              <a:ext uri="{FF2B5EF4-FFF2-40B4-BE49-F238E27FC236}">
                <a16:creationId xmlns:a16="http://schemas.microsoft.com/office/drawing/2014/main" id="{9AEFA948-FB26-E445-7E1B-E2A71B046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6" t="41563" r="5294" b="5833"/>
          <a:stretch/>
        </p:blipFill>
        <p:spPr>
          <a:xfrm flipH="1">
            <a:off x="4574838" y="2300136"/>
            <a:ext cx="3024390" cy="2438701"/>
          </a:xfrm>
          <a:prstGeom prst="rect">
            <a:avLst/>
          </a:prstGeom>
        </p:spPr>
      </p:pic>
      <p:pic>
        <p:nvPicPr>
          <p:cNvPr id="5" name="Picture 4" descr="A picture containing sketch, drawing, art&#10;&#10;Description automatically generated">
            <a:extLst>
              <a:ext uri="{FF2B5EF4-FFF2-40B4-BE49-F238E27FC236}">
                <a16:creationId xmlns:a16="http://schemas.microsoft.com/office/drawing/2014/main" id="{3F964AD1-A1E0-C82D-796F-94379B7DE6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01" t="20274" r="36552" b="35559"/>
          <a:stretch/>
        </p:blipFill>
        <p:spPr>
          <a:xfrm rot="5400000">
            <a:off x="9068578" y="2002794"/>
            <a:ext cx="1631289" cy="3033384"/>
          </a:xfrm>
          <a:prstGeom prst="rect">
            <a:avLst/>
          </a:prstGeom>
        </p:spPr>
      </p:pic>
      <p:sp>
        <p:nvSpPr>
          <p:cNvPr id="389" name="Rectangle 388">
            <a:extLst>
              <a:ext uri="{FF2B5EF4-FFF2-40B4-BE49-F238E27FC236}">
                <a16:creationId xmlns:a16="http://schemas.microsoft.com/office/drawing/2014/main" id="{C5FA38F3-CCB8-430C-905D-AB0CAA334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8134" y="638173"/>
            <a:ext cx="3686129" cy="575516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2EE7A3E2-6763-48C0-8ACA-83BB40F95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180" y="638174"/>
            <a:ext cx="3680469" cy="575516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2E0B-7A29-EE49-0FAC-3C6D18CA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Thank You and Follow-up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fferent shapes and colors of art&#10;&#10;Description automatically generated with medium confidence">
            <a:extLst>
              <a:ext uri="{FF2B5EF4-FFF2-40B4-BE49-F238E27FC236}">
                <a16:creationId xmlns:a16="http://schemas.microsoft.com/office/drawing/2014/main" id="{6B23116F-C241-2312-9C7D-E08034296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t="50893" r="61177" b="4488"/>
          <a:stretch/>
        </p:blipFill>
        <p:spPr>
          <a:xfrm>
            <a:off x="1527771" y="2361056"/>
            <a:ext cx="3221433" cy="3649219"/>
          </a:xfrm>
          <a:prstGeom prst="rect">
            <a:avLst/>
          </a:prstGeom>
        </p:spPr>
      </p:pic>
      <p:pic>
        <p:nvPicPr>
          <p:cNvPr id="5" name="Picture 4" descr="A circular blue and white circular object with a black background&#10;&#10;Description automatically generated">
            <a:extLst>
              <a:ext uri="{FF2B5EF4-FFF2-40B4-BE49-F238E27FC236}">
                <a16:creationId xmlns:a16="http://schemas.microsoft.com/office/drawing/2014/main" id="{E14D3361-DB67-2CD7-0CC9-FCA174DDD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9371" y="2632075"/>
            <a:ext cx="33782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8BCA1D-ACDF-4D63-9AA0-366C4F85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98DF3-9B55-3584-0079-B99C1411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Our Session Goals are to . . 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82E3F-D9C4-42E7-AABF-D760C2F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145784-B126-48E6-B33B-0BEA2EBF1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AD7FED-ECA8-4F84-9067-C1B1E961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DF12F2-5059-41AC-A8BD-D5E115CD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18D81E-A54B-EB9E-58B2-22F6214DC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949548"/>
              </p:ext>
            </p:extLst>
          </p:nvPr>
        </p:nvGraphicFramePr>
        <p:xfrm>
          <a:off x="4489974" y="1141383"/>
          <a:ext cx="7012370" cy="4992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071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0AA9-5629-A607-E82E-BDB5A868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B0B008-A107-6594-0E46-5BDE553BC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897879"/>
              </p:ext>
            </p:extLst>
          </p:nvPr>
        </p:nvGraphicFramePr>
        <p:xfrm>
          <a:off x="581192" y="2180496"/>
          <a:ext cx="11029615" cy="419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52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C184-45F2-28E7-46EB-C0C5886B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The Premise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D5C417-BFDF-60B4-37F5-84CEE01FC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68141"/>
              </p:ext>
            </p:extLst>
          </p:nvPr>
        </p:nvGraphicFramePr>
        <p:xfrm>
          <a:off x="581192" y="2081568"/>
          <a:ext cx="11129739" cy="4865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1768">
                  <a:extLst>
                    <a:ext uri="{9D8B030D-6E8A-4147-A177-3AD203B41FA5}">
                      <a16:colId xmlns:a16="http://schemas.microsoft.com/office/drawing/2014/main" val="2183832965"/>
                    </a:ext>
                  </a:extLst>
                </a:gridCol>
                <a:gridCol w="3764280">
                  <a:extLst>
                    <a:ext uri="{9D8B030D-6E8A-4147-A177-3AD203B41FA5}">
                      <a16:colId xmlns:a16="http://schemas.microsoft.com/office/drawing/2014/main" val="3441702592"/>
                    </a:ext>
                  </a:extLst>
                </a:gridCol>
                <a:gridCol w="3313691">
                  <a:extLst>
                    <a:ext uri="{9D8B030D-6E8A-4147-A177-3AD203B41FA5}">
                      <a16:colId xmlns:a16="http://schemas.microsoft.com/office/drawing/2014/main" val="2220076595"/>
                    </a:ext>
                  </a:extLst>
                </a:gridCol>
              </a:tblGrid>
              <a:tr h="1134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71289"/>
                  </a:ext>
                </a:extLst>
              </a:tr>
              <a:tr h="84937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Expectations for course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syllabi are substantial:</a:t>
                      </a:r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There are boundaries:</a:t>
                      </a:r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Design aspects:</a:t>
                      </a:r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399042"/>
                  </a:ext>
                </a:extLst>
              </a:tr>
              <a:tr h="2817082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/>
                        <a:t>University requirements – policy statements, specific elements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1000" dirty="0"/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/>
                        <a:t>(e.g. credits, course description)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n-US" sz="900" dirty="0"/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Department requirements – office hours, branding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Curriculum requirements – student learning outcomes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 semester has time boundaries 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 course has student learning outcome boundaries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Graphic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1 page/Info graphic styles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tone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82833"/>
                  </a:ext>
                </a:extLst>
              </a:tr>
            </a:tbl>
          </a:graphicData>
        </a:graphic>
      </p:graphicFrame>
      <p:pic>
        <p:nvPicPr>
          <p:cNvPr id="19" name="Graphic 18" descr="Checklist with solid fill">
            <a:extLst>
              <a:ext uri="{FF2B5EF4-FFF2-40B4-BE49-F238E27FC236}">
                <a16:creationId xmlns:a16="http://schemas.microsoft.com/office/drawing/2014/main" id="{B2A63BE3-C514-AD15-CF39-D1EE87D62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0" y="2148988"/>
            <a:ext cx="914400" cy="914400"/>
          </a:xfrm>
          <a:prstGeom prst="rect">
            <a:avLst/>
          </a:prstGeom>
        </p:spPr>
      </p:pic>
      <p:pic>
        <p:nvPicPr>
          <p:cNvPr id="21" name="Graphic 20" descr="Illustrator outline">
            <a:extLst>
              <a:ext uri="{FF2B5EF4-FFF2-40B4-BE49-F238E27FC236}">
                <a16:creationId xmlns:a16="http://schemas.microsoft.com/office/drawing/2014/main" id="{660085AC-30FF-06EF-7D22-9C59EF587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2600" y="2148988"/>
            <a:ext cx="914400" cy="914400"/>
          </a:xfrm>
          <a:prstGeom prst="rect">
            <a:avLst/>
          </a:prstGeom>
        </p:spPr>
      </p:pic>
      <p:pic>
        <p:nvPicPr>
          <p:cNvPr id="23" name="Graphic 22" descr="Fence with solid fill">
            <a:extLst>
              <a:ext uri="{FF2B5EF4-FFF2-40B4-BE49-F238E27FC236}">
                <a16:creationId xmlns:a16="http://schemas.microsoft.com/office/drawing/2014/main" id="{02C5E5DF-4437-2C39-B9D6-54CC9D53D3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21489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1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7B05F2FD-2EFA-FEE3-383A-259456DE0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C2EC04-4C09-2CCC-1A7A-3D684424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9387"/>
            <a:ext cx="3412067" cy="44008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/>
              <a:t>Design aspects</a:t>
            </a:r>
            <a:br>
              <a:rPr lang="en-US" sz="3600" dirty="0"/>
            </a:br>
            <a:br>
              <a:rPr lang="en-US" sz="3600" dirty="0"/>
            </a:br>
            <a:r>
              <a:rPr lang="en-US" sz="3100" cap="none" dirty="0"/>
              <a:t>What are all of things recommended for a syllabus to be inclusive, welcoming or motivational?</a:t>
            </a:r>
            <a:br>
              <a:rPr lang="en-US" sz="3100" cap="none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915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B681-7C07-1DA0-27C9-3E290685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Pedagogical Values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FC2A490-8381-8EE5-75F4-6950D456F4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060434"/>
              </p:ext>
            </p:extLst>
          </p:nvPr>
        </p:nvGraphicFramePr>
        <p:xfrm>
          <a:off x="581025" y="2181224"/>
          <a:ext cx="11132004" cy="44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2BD7302-36B5-985F-2A6C-EAAE6DEB8A6E}"/>
              </a:ext>
            </a:extLst>
          </p:cNvPr>
          <p:cNvSpPr txBox="1"/>
          <p:nvPr/>
        </p:nvSpPr>
        <p:spPr>
          <a:xfrm>
            <a:off x="7794172" y="2074771"/>
            <a:ext cx="3712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Maintains boundaries of the course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Honors the learning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Designed for the learning outcomes.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6ECB0-6C0A-40D2-A1C1-587EA7743F7B}"/>
              </a:ext>
            </a:extLst>
          </p:cNvPr>
          <p:cNvSpPr txBox="1"/>
          <p:nvPr/>
        </p:nvSpPr>
        <p:spPr>
          <a:xfrm>
            <a:off x="478971" y="4572146"/>
            <a:ext cx="3309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Designed for student learning.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Provides students feedback about their learning.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Allows for students to keep up with the pace of learning.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66716-1754-B363-9BBA-658F5AF9C05E}"/>
              </a:ext>
            </a:extLst>
          </p:cNvPr>
          <p:cNvSpPr txBox="1"/>
          <p:nvPr/>
        </p:nvSpPr>
        <p:spPr>
          <a:xfrm>
            <a:off x="8675914" y="4849145"/>
            <a:ext cx="3037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Provides structure.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Mitigates equity gaps.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Includes everyone.</a:t>
            </a:r>
          </a:p>
        </p:txBody>
      </p:sp>
    </p:spTree>
    <p:extLst>
      <p:ext uri="{BB962C8B-B14F-4D97-AF65-F5344CB8AC3E}">
        <p14:creationId xmlns:p14="http://schemas.microsoft.com/office/powerpoint/2010/main" val="280046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8B75-1164-ABC3-325D-23578A74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of Academic Policies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903AEF-3C0F-6EA4-BCB9-552CA8C6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99" y="29870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EABAF35-E3D7-AF9E-8385-121A3B972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99" y="34442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diagram of several levels of education&#10;&#10;Description automatically generated with medium confidence">
            <a:extLst>
              <a:ext uri="{FF2B5EF4-FFF2-40B4-BE49-F238E27FC236}">
                <a16:creationId xmlns:a16="http://schemas.microsoft.com/office/drawing/2014/main" id="{0536CBC6-A114-4DCA-2AB2-12097A66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667" y="2259272"/>
            <a:ext cx="7234665" cy="72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0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8B75-1164-ABC3-325D-23578A74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and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21D59-0688-7961-790A-CE98F52F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4811362"/>
            <a:ext cx="5514808" cy="66136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Principle: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Course policies are based on the principle that if the student successfully engages in the work that is asked of them,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does that work on time, they will be successful in the course.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EABAF35-E3D7-AF9E-8385-121A3B972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99" y="34442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74B5B5-457C-9E99-A862-F2E68C7E7DBE}"/>
              </a:ext>
            </a:extLst>
          </p:cNvPr>
          <p:cNvSpPr txBox="1">
            <a:spLocks/>
          </p:cNvSpPr>
          <p:nvPr/>
        </p:nvSpPr>
        <p:spPr>
          <a:xfrm>
            <a:off x="6611092" y="4812579"/>
            <a:ext cx="5259584" cy="6613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Purpose: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 policies then, provide the ground rules for how and when students should engage with those pedagogical practices.</a:t>
            </a:r>
          </a:p>
          <a:p>
            <a:endParaRPr lang="en-US" sz="2000" dirty="0"/>
          </a:p>
        </p:txBody>
      </p:sp>
      <p:pic>
        <p:nvPicPr>
          <p:cNvPr id="13" name="Graphic 12" descr="Target Audience with solid fill">
            <a:extLst>
              <a:ext uri="{FF2B5EF4-FFF2-40B4-BE49-F238E27FC236}">
                <a16:creationId xmlns:a16="http://schemas.microsoft.com/office/drawing/2014/main" id="{C090E328-4F3D-B07C-280B-02A722DCB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5749" y="2365982"/>
            <a:ext cx="2313909" cy="2313909"/>
          </a:xfrm>
          <a:prstGeom prst="rect">
            <a:avLst/>
          </a:prstGeom>
        </p:spPr>
      </p:pic>
      <p:pic>
        <p:nvPicPr>
          <p:cNvPr id="15" name="Graphic 14" descr="Aspiration with solid fill">
            <a:extLst>
              <a:ext uri="{FF2B5EF4-FFF2-40B4-BE49-F238E27FC236}">
                <a16:creationId xmlns:a16="http://schemas.microsoft.com/office/drawing/2014/main" id="{33607FAA-82AD-1DAC-B895-42EA9D8EE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2188" y="2272047"/>
            <a:ext cx="2313905" cy="231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1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8A4C-6A3D-273E-8E60-E801D804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44AE2-5206-48AC-7F1B-FBD29E905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44196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Introduce yourself</a:t>
            </a:r>
          </a:p>
          <a:p>
            <a:pPr marL="0" indent="44196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Share your pronouns</a:t>
            </a:r>
          </a:p>
          <a:p>
            <a:pPr marL="0" marR="0" indent="44196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espectful dialogue </a:t>
            </a:r>
          </a:p>
          <a:p>
            <a:pPr marL="0" marR="0" indent="44196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Speak from your experience</a:t>
            </a:r>
          </a:p>
          <a:p>
            <a:pPr marL="0" marR="0" indent="44196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Use the Handout</a:t>
            </a:r>
          </a:p>
          <a:p>
            <a:pPr marL="0" marR="0" indent="44196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Others?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99522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{9F0C7A13-D35C-1B40-84AA-655DD6B7B618}tf10001123</Template>
  <TotalTime>229</TotalTime>
  <Words>650</Words>
  <Application>Microsoft Macintosh PowerPoint</Application>
  <PresentationFormat>Widescreen</PresentationFormat>
  <Paragraphs>113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 2</vt:lpstr>
      <vt:lpstr>Dividend</vt:lpstr>
      <vt:lpstr>Intersections Of Course Policy With Inclusion, Pedagogy, And Learning Outcomes</vt:lpstr>
      <vt:lpstr>Our Session Goals are to . . . </vt:lpstr>
      <vt:lpstr>Agenda</vt:lpstr>
      <vt:lpstr>The Premise</vt:lpstr>
      <vt:lpstr>Design aspects  What are all of things recommended for a syllabus to be inclusive, welcoming or motivational? </vt:lpstr>
      <vt:lpstr>Pedagogical Values</vt:lpstr>
      <vt:lpstr>Governance of Academic Policies</vt:lpstr>
      <vt:lpstr>Principles and Purpose</vt:lpstr>
      <vt:lpstr>Community Expectations</vt:lpstr>
      <vt:lpstr>Group Example – Admin Drops</vt:lpstr>
      <vt:lpstr>Round Table Discussion Questions</vt:lpstr>
      <vt:lpstr>Round Table Reports</vt:lpstr>
      <vt:lpstr>Values REvisited</vt:lpstr>
      <vt:lpstr>Whole Group Wrap Up</vt:lpstr>
      <vt:lpstr>Walk Away Message</vt:lpstr>
      <vt:lpstr>Thank You and Follow-up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Intersections of course policy with inclusion, pedagogy, and learning outcomes</dc:title>
  <dc:creator>Rebecca Campbell</dc:creator>
  <cp:lastModifiedBy>Reviewer</cp:lastModifiedBy>
  <cp:revision>300</cp:revision>
  <dcterms:created xsi:type="dcterms:W3CDTF">2023-11-06T20:23:23Z</dcterms:created>
  <dcterms:modified xsi:type="dcterms:W3CDTF">2023-11-13T20:35:29Z</dcterms:modified>
</cp:coreProperties>
</file>