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3" r:id="rId1"/>
  </p:sldMasterIdLst>
  <p:notesMasterIdLst>
    <p:notesMasterId r:id="rId13"/>
  </p:notes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893"/>
    <p:restoredTop sz="93380"/>
  </p:normalViewPr>
  <p:slideViewPr>
    <p:cSldViewPr snapToGrid="0" showGuides="1">
      <p:cViewPr varScale="1">
        <p:scale>
          <a:sx n="78" d="100"/>
          <a:sy n="78" d="100"/>
        </p:scale>
        <p:origin x="192" y="9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1T21:29:10.2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0-03T18:08:43.3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1 0 32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FE697-E17D-C24C-9E4D-833B86573A23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0059D-FD26-3A43-8A8E-EB983E3AA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0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ACTIVITY in pairs- Rebecca introduces activity (total 10 minutes)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0059D-FD26-3A43-8A8E-EB983E3AA7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23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E56D6-F195-48D7-978E-7EE16D4304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946" y="1104900"/>
            <a:ext cx="8376514" cy="3120504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72F42-5C88-4F7D-803B-C371B570D7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8039" y="4442385"/>
            <a:ext cx="6074328" cy="984023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i="0" spc="16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384F3-2D6A-49F6-8F79-F3955E904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9259A-1FE3-4FF9-8A07-BDD8177164ED}" type="datetime4">
              <a:rPr lang="en-US" smtClean="0"/>
              <a:t>October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63F32-CD31-4801-BAE4-09EEB1262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5D34C-49ED-4ADB-8693-73B790764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0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171A2-02C1-4543-8B6B-FCF7E697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50879" y="1825625"/>
            <a:ext cx="9810604" cy="451669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5027C-A386-44E4-AFE1-33AFFDA3A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C3C8F-D4A7-4EAD-92AD-82C91CB8BB85}" type="datetime4">
              <a:rPr lang="en-US" smtClean="0"/>
              <a:t>October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BF710-0558-4457-825D-48713CAED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7F93D-5DC3-4C36-AEB0-79CDB15C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7CFC0C8-11FE-4003-B2D6-B7B8E2790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94432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B41C5-3638-439D-BA61-4DAA142226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464025"/>
            <a:ext cx="2161540" cy="580029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9B91A0-A376-483C-926E-189F376E55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464023"/>
            <a:ext cx="7886700" cy="58002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134E-B7D5-4664-BB2E-6A98ED630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1D41-E33C-4BC7-8272-37E8417FD097}" type="datetime4">
              <a:rPr lang="en-US" smtClean="0"/>
              <a:t>October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54E2A-B1CE-4F2E-9D9A-D47E514D5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7C304-46A8-4179-87A2-B8CC10BA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93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7B333-9E16-4502-96B5-3F586B7E0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D0795-5EC7-4FF8-9FC7-22AFA3C552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2DA5B-9862-4A23-8FEC-5C1ABC2EEF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506456" y="5074920"/>
            <a:ext cx="2647667" cy="365125"/>
          </a:xfrm>
        </p:spPr>
        <p:txBody>
          <a:bodyPr/>
          <a:lstStyle/>
          <a:p>
            <a:fld id="{5D340FED-6E95-4177-A7EF-CD303B9E611D}" type="datetime4">
              <a:rPr lang="en-US" smtClean="0"/>
              <a:t>October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D9A4B-0DA7-46BB-9DCE-3F26075C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451592" y="1408176"/>
            <a:ext cx="27704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A7C47-81AC-431C-A7C3-2BC71AD14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58016" y="3136392"/>
            <a:ext cx="545911" cy="580029"/>
          </a:xfrm>
        </p:spPr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81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D2E47-4DC7-46C4-9407-FA4CF7E0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513" y="1709738"/>
            <a:ext cx="9087774" cy="343852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7B502-122E-4177-A408-FC436A254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2513" y="5148262"/>
            <a:ext cx="8844522" cy="113823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29696-2AEF-4765-B33E-7DA328E46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2CB-39AD-45A9-800F-54DAB53D6021}" type="datetime4">
              <a:rPr lang="en-US" smtClean="0"/>
              <a:t>October 7, 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9B2E4-2F1C-4FEE-AAB2-4FCC3EEF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7D4B8-E107-480A-AA17-261CA49B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BAE8-3305-4F08-BECB-56AD7FD4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021AC-6D8D-4D24-8B01-8AE8F41BE4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50878" y="1825624"/>
            <a:ext cx="4473622" cy="4460875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02920">
              <a:defRPr/>
            </a:lvl3pPr>
            <a:lvl4pPr marL="548640" indent="0">
              <a:buFontTx/>
              <a:buNone/>
              <a:defRPr/>
            </a:lvl4pPr>
            <a:lvl5pPr marL="73152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E7F49C-3DB3-40B7-89B3-E3BC32FC1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4540" y="1825624"/>
            <a:ext cx="5016943" cy="4460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33D58-BDF5-4F1F-806B-0491CB362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F93D-55AB-4606-B9D7-742F1FC51983}" type="datetime4">
              <a:rPr lang="en-US" smtClean="0"/>
              <a:t>October 7,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8BCBFD-1FE1-441A-B3AF-C3E7E7B8D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0CE272-E6FB-455B-BACB-2471D66D9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46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3A4FB-9EF5-4D6C-A275-2DE1077A2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1563" y="1835219"/>
            <a:ext cx="445293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9972A-4D34-4A9F-84EB-8D64A703B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71562" y="2717801"/>
            <a:ext cx="4452938" cy="3559452"/>
          </a:xfrm>
        </p:spPr>
        <p:txBody>
          <a:bodyPr/>
          <a:lstStyle>
            <a:lvl2pPr marL="274320" indent="0">
              <a:buFontTx/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BBDDE3-C8D7-4600-8259-24E1F8118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44540" y="1835219"/>
            <a:ext cx="5016943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649FFF-44C7-4256-AFE1-C5457C7AB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4540" y="2717800"/>
            <a:ext cx="5016943" cy="3559453"/>
          </a:xfrm>
        </p:spPr>
        <p:txBody>
          <a:bodyPr/>
          <a:lstStyle>
            <a:lvl2pPr marL="457200" indent="0">
              <a:buNone/>
              <a:defRPr/>
            </a:lvl2pPr>
            <a:lvl3pPr marL="548640">
              <a:defRPr/>
            </a:lvl3pPr>
            <a:lvl4pPr marL="594360" indent="0">
              <a:buFontTx/>
              <a:buNone/>
              <a:defRPr/>
            </a:lvl4pPr>
            <a:lvl5pPr marL="82296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C6ACF-080E-4B7C-B0C0-77E90C16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841D-FB5C-47AB-B2FF-32E855C1EA71}" type="datetime4">
              <a:rPr lang="en-US" smtClean="0"/>
              <a:t>October 7, 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A68C0B-BC90-4ADA-B6E6-2B30BFF9E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BCE559-C82B-4E27-965B-4AC3C66FC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3752B99E-38EC-4745-889B-124D34759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251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E7304-D393-47F0-ACCC-1F72EFCCE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537E9-D174-424D-BEE8-AFC4CA5F9F97}" type="datetime4">
              <a:rPr lang="en-US" smtClean="0"/>
              <a:t>October 7,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451FF-032D-4787-BA4B-5EB41549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B7511D-7256-4A08-BF62-3B3F821A6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3FCDA27-1C47-4EA1-A160-EC91FD88B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6033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DE8ADA-7BF8-433A-8770-61C690F37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A44C0-F7AC-49C2-8289-1E7A86D9FB50}" type="datetime4">
              <a:rPr lang="en-US" smtClean="0"/>
              <a:t>October 7, 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357B86-EC22-49C6-BBC6-639D57D1A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3764B-CF91-4C81-B4C3-5B5E5A973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E4801-B0C7-4458-B413-24D6E68FA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170355" cy="19175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A0C76-733A-488A-89FB-7D04FD6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1637" y="457200"/>
            <a:ext cx="5562601" cy="5943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5B9DE-016A-4B31-BB52-99C76E28B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3633" y="2374708"/>
            <a:ext cx="4170355" cy="40260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ED6CC3-66DD-4D9A-A9C7-F588BA88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4BC-6E78-40D1-8831-40AB1F596614}" type="datetime4">
              <a:rPr lang="en-US" smtClean="0"/>
              <a:t>October 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359FC8-04EF-4F7D-8E43-4EE0E95DA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1C964-4227-4DEE-87A1-026162DDF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74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0EB4E-D4BB-4C86-A820-63474E5A4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038" y="457199"/>
            <a:ext cx="3913241" cy="19288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A99A1-8FAF-415D-A399-1B2C2A0F2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57752" y="457200"/>
            <a:ext cx="6110288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A15BEE-9915-4637-85A2-2AF2872C72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2038" y="2386013"/>
            <a:ext cx="3913241" cy="40147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73427C-3B67-4ED4-925D-04B9C09AA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A080F-3961-4D42-BEDE-84A1FED032F1}" type="datetime4">
              <a:rPr lang="en-US" smtClean="0"/>
              <a:t>October 7, 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5DAFD-22DE-4E9E-9C72-B16C1F273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E8EE99-49CC-4A30-8ADA-39EFD8DAA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AEF59-F28E-467C-9EA3-92D1CFAD4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2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ustomXml" Target="../ink/ink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in a dark room&#10;&#10;Description automatically generated">
            <a:extLst>
              <a:ext uri="{FF2B5EF4-FFF2-40B4-BE49-F238E27FC236}">
                <a16:creationId xmlns:a16="http://schemas.microsoft.com/office/drawing/2014/main" id="{DEB2E8C4-C3E7-4048-A43D-9859510CFA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FBD2E1-C16B-4996-869C-DD03823A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44DB6A-ED8E-4755-BC7A-B7AA6524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0879" y="1825624"/>
            <a:ext cx="9810604" cy="4428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5CE27-B558-4B88-ACE3-B70423127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09243" y="5071825"/>
            <a:ext cx="2647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A33960BD-7AC1-4217-9611-AAA56D3EE38F}" type="datetime4">
              <a:rPr lang="en-US" smtClean="0"/>
              <a:pPr/>
              <a:t>October 7, 2022</a:t>
            </a:fld>
            <a:endParaRPr lang="en-US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E5D61-F203-4F00-9CF1-AB0AE49370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47827" y="1407402"/>
            <a:ext cx="27704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endParaRPr lang="en-US" dirty="0">
              <a:latin typeface="+mn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F38BD-5F38-4F6E-B5DD-EB1AF0600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0121" y="3138985"/>
            <a:ext cx="545911" cy="5800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fld id="{9D4AEF59-F28E-467C-9EA3-92D1CFAD475A}" type="slidenum">
              <a:rPr lang="en-US" smtClean="0"/>
              <a:pPr/>
              <a:t>‹#›</a:t>
            </a:fld>
            <a:endParaRPr lang="en-US">
              <a:latin typeface="+mn-lt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14:cNvPr>
              <p14:cNvContentPartPr/>
              <p14:nvPr/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373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892" r:id="rId7"/>
    <p:sldLayoutId id="2147483893" r:id="rId8"/>
    <p:sldLayoutId id="2147483894" r:id="rId9"/>
    <p:sldLayoutId id="2147483895" r:id="rId10"/>
    <p:sldLayoutId id="2147483902" r:id="rId11"/>
  </p:sldLayoutIdLst>
  <p:hf sldNum="0"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2800" kern="1200" cap="all" spc="600" baseline="0">
          <a:solidFill>
            <a:schemeClr val="tx1">
              <a:lumMod val="85000"/>
              <a:lumOff val="15000"/>
            </a:schemeClr>
          </a:solidFill>
          <a:latin typeface="+mj-lt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1pPr>
      <a:lvl2pPr marL="274320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8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2pPr>
      <a:lvl3pPr marL="605790" indent="-28575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3pPr>
      <a:lvl4pPr marL="630936" indent="0" algn="l" defTabSz="914400" rtl="0" eaLnBrk="1" latinLnBrk="0" hangingPunct="1">
        <a:lnSpc>
          <a:spcPct val="100000"/>
        </a:lnSpc>
        <a:spcBef>
          <a:spcPts val="500"/>
        </a:spcBef>
        <a:buFontTx/>
        <a:buNone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4pPr>
      <a:lvl5pPr marL="82296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 spc="50" baseline="0">
          <a:solidFill>
            <a:schemeClr val="tx1">
              <a:lumMod val="85000"/>
              <a:lumOff val="15000"/>
            </a:schemeClr>
          </a:solidFill>
          <a:latin typeface="+mn-lt"/>
          <a:ea typeface="Batang" panose="02030600000101010101" pitchFamily="18" charset="-127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Rebecca.Campbellphd@gmail.co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hyperlink" Target="mailto:gmdenzine@vcu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DA3C418-758E-4180-A5D0-8655D6804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8C8EF06-5EC3-4883-AFAF-D74FF46550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135971" cy="687164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op view of wood desk with the plant, white keyboard, coffee in a white mug, notebook, and pen">
            <a:extLst>
              <a:ext uri="{FF2B5EF4-FFF2-40B4-BE49-F238E27FC236}">
                <a16:creationId xmlns:a16="http://schemas.microsoft.com/office/drawing/2014/main" id="{04271FB7-FD54-310F-D9F2-5A7D9970F2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34" r="7700" b="1"/>
          <a:stretch/>
        </p:blipFill>
        <p:spPr>
          <a:xfrm>
            <a:off x="3584196" y="-1"/>
            <a:ext cx="8607807" cy="6871647"/>
          </a:xfrm>
          <a:custGeom>
            <a:avLst/>
            <a:gdLst/>
            <a:ahLst/>
            <a:cxnLst/>
            <a:rect l="l" t="t" r="r" b="b"/>
            <a:pathLst>
              <a:path w="8607807" h="6858000">
                <a:moveTo>
                  <a:pt x="8607807" y="0"/>
                </a:moveTo>
                <a:lnTo>
                  <a:pt x="8607807" y="6858000"/>
                </a:lnTo>
                <a:lnTo>
                  <a:pt x="2049693" y="6858000"/>
                </a:lnTo>
                <a:lnTo>
                  <a:pt x="1546051" y="6858000"/>
                </a:lnTo>
                <a:lnTo>
                  <a:pt x="1535751" y="6815348"/>
                </a:lnTo>
                <a:cubicBezTo>
                  <a:pt x="1530460" y="6761684"/>
                  <a:pt x="1515370" y="6604898"/>
                  <a:pt x="1514301" y="6536022"/>
                </a:cubicBezTo>
                <a:cubicBezTo>
                  <a:pt x="1518045" y="6478504"/>
                  <a:pt x="1528503" y="6437797"/>
                  <a:pt x="1529339" y="6402088"/>
                </a:cubicBezTo>
                <a:cubicBezTo>
                  <a:pt x="1525062" y="6346650"/>
                  <a:pt x="1502062" y="6294623"/>
                  <a:pt x="1493941" y="6256398"/>
                </a:cubicBezTo>
                <a:cubicBezTo>
                  <a:pt x="1502669" y="6241770"/>
                  <a:pt x="1469920" y="6187857"/>
                  <a:pt x="1480613" y="6172741"/>
                </a:cubicBezTo>
                <a:cubicBezTo>
                  <a:pt x="1481020" y="6152279"/>
                  <a:pt x="1458164" y="6048753"/>
                  <a:pt x="1443364" y="6006407"/>
                </a:cubicBezTo>
                <a:cubicBezTo>
                  <a:pt x="1426694" y="5958900"/>
                  <a:pt x="1390307" y="5908317"/>
                  <a:pt x="1380584" y="5887691"/>
                </a:cubicBezTo>
                <a:cubicBezTo>
                  <a:pt x="1370860" y="5867065"/>
                  <a:pt x="1392244" y="5909118"/>
                  <a:pt x="1385023" y="5882650"/>
                </a:cubicBezTo>
                <a:cubicBezTo>
                  <a:pt x="1377800" y="5856181"/>
                  <a:pt x="1345702" y="5759038"/>
                  <a:pt x="1337254" y="5728879"/>
                </a:cubicBezTo>
                <a:cubicBezTo>
                  <a:pt x="1353956" y="5727462"/>
                  <a:pt x="1323673" y="5710676"/>
                  <a:pt x="1334321" y="5701696"/>
                </a:cubicBezTo>
                <a:cubicBezTo>
                  <a:pt x="1343675" y="5695367"/>
                  <a:pt x="1336672" y="5688797"/>
                  <a:pt x="1335877" y="5681564"/>
                </a:cubicBezTo>
                <a:cubicBezTo>
                  <a:pt x="1343201" y="5672524"/>
                  <a:pt x="1329617" y="5640839"/>
                  <a:pt x="1319978" y="5632219"/>
                </a:cubicBezTo>
                <a:cubicBezTo>
                  <a:pt x="1286551" y="5611011"/>
                  <a:pt x="1310947" y="5568721"/>
                  <a:pt x="1285321" y="5551224"/>
                </a:cubicBezTo>
                <a:cubicBezTo>
                  <a:pt x="1281540" y="5545203"/>
                  <a:pt x="1279983" y="5539432"/>
                  <a:pt x="1279815" y="5533855"/>
                </a:cubicBezTo>
                <a:lnTo>
                  <a:pt x="1282507" y="5518422"/>
                </a:lnTo>
                <a:lnTo>
                  <a:pt x="1289604" y="5514404"/>
                </a:lnTo>
                <a:lnTo>
                  <a:pt x="1287766" y="5504772"/>
                </a:lnTo>
                <a:lnTo>
                  <a:pt x="1288829" y="5502102"/>
                </a:lnTo>
                <a:cubicBezTo>
                  <a:pt x="1290896" y="5497007"/>
                  <a:pt x="1292688" y="5491968"/>
                  <a:pt x="1293373" y="5486914"/>
                </a:cubicBezTo>
                <a:cubicBezTo>
                  <a:pt x="1288690" y="5472938"/>
                  <a:pt x="1272696" y="5448436"/>
                  <a:pt x="1260736" y="5418245"/>
                </a:cubicBezTo>
                <a:cubicBezTo>
                  <a:pt x="1238579" y="5385699"/>
                  <a:pt x="1238884" y="5340972"/>
                  <a:pt x="1221610" y="5305770"/>
                </a:cubicBezTo>
                <a:lnTo>
                  <a:pt x="1216099" y="5298785"/>
                </a:lnTo>
                <a:lnTo>
                  <a:pt x="1217278" y="5268992"/>
                </a:lnTo>
                <a:cubicBezTo>
                  <a:pt x="1221588" y="5263843"/>
                  <a:pt x="1222716" y="5256480"/>
                  <a:pt x="1218469" y="5250149"/>
                </a:cubicBezTo>
                <a:lnTo>
                  <a:pt x="1206220" y="5142322"/>
                </a:lnTo>
                <a:cubicBezTo>
                  <a:pt x="1205294" y="5106716"/>
                  <a:pt x="1196908" y="5091595"/>
                  <a:pt x="1212921" y="5036513"/>
                </a:cubicBezTo>
                <a:cubicBezTo>
                  <a:pt x="1234138" y="4978012"/>
                  <a:pt x="1204801" y="4893378"/>
                  <a:pt x="1212183" y="4827738"/>
                </a:cubicBezTo>
                <a:cubicBezTo>
                  <a:pt x="1183151" y="4792886"/>
                  <a:pt x="1209228" y="4811487"/>
                  <a:pt x="1202048" y="4774693"/>
                </a:cubicBezTo>
                <a:cubicBezTo>
                  <a:pt x="1202483" y="4751423"/>
                  <a:pt x="1202919" y="4728152"/>
                  <a:pt x="1203354" y="4704882"/>
                </a:cubicBezTo>
                <a:lnTo>
                  <a:pt x="1201502" y="4691500"/>
                </a:lnTo>
                <a:lnTo>
                  <a:pt x="1194919" y="4687895"/>
                </a:lnTo>
                <a:lnTo>
                  <a:pt x="1187792" y="4667873"/>
                </a:lnTo>
                <a:cubicBezTo>
                  <a:pt x="1186060" y="4660351"/>
                  <a:pt x="1185291" y="4652220"/>
                  <a:pt x="1186080" y="4643189"/>
                </a:cubicBezTo>
                <a:cubicBezTo>
                  <a:pt x="1199189" y="4613276"/>
                  <a:pt x="1167081" y="4562691"/>
                  <a:pt x="1184722" y="4525834"/>
                </a:cubicBezTo>
                <a:cubicBezTo>
                  <a:pt x="1182407" y="4490142"/>
                  <a:pt x="1175424" y="4451369"/>
                  <a:pt x="1172188" y="4429037"/>
                </a:cubicBezTo>
                <a:cubicBezTo>
                  <a:pt x="1161331" y="4419671"/>
                  <a:pt x="1178123" y="4389539"/>
                  <a:pt x="1165306" y="4391841"/>
                </a:cubicBezTo>
                <a:cubicBezTo>
                  <a:pt x="1171061" y="4381101"/>
                  <a:pt x="1173552" y="4338138"/>
                  <a:pt x="1168602" y="4327040"/>
                </a:cubicBezTo>
                <a:lnTo>
                  <a:pt x="1178384" y="4271714"/>
                </a:lnTo>
                <a:lnTo>
                  <a:pt x="1177294" y="4266170"/>
                </a:lnTo>
                <a:cubicBezTo>
                  <a:pt x="1177138" y="4260404"/>
                  <a:pt x="1177520" y="4242660"/>
                  <a:pt x="1177448" y="4237120"/>
                </a:cubicBezTo>
                <a:cubicBezTo>
                  <a:pt x="1177252" y="4235726"/>
                  <a:pt x="1177058" y="4234331"/>
                  <a:pt x="1176863" y="4232937"/>
                </a:cubicBezTo>
                <a:lnTo>
                  <a:pt x="1162386" y="4198811"/>
                </a:lnTo>
                <a:cubicBezTo>
                  <a:pt x="1162950" y="4194190"/>
                  <a:pt x="1174655" y="4191224"/>
                  <a:pt x="1174343" y="4184054"/>
                </a:cubicBezTo>
                <a:lnTo>
                  <a:pt x="1160516" y="4155792"/>
                </a:lnTo>
                <a:lnTo>
                  <a:pt x="1161365" y="4150364"/>
                </a:lnTo>
                <a:lnTo>
                  <a:pt x="1144878" y="4068165"/>
                </a:lnTo>
                <a:lnTo>
                  <a:pt x="1123687" y="3997737"/>
                </a:lnTo>
                <a:lnTo>
                  <a:pt x="1096720" y="3746801"/>
                </a:lnTo>
                <a:cubicBezTo>
                  <a:pt x="1083618" y="3632695"/>
                  <a:pt x="1064313" y="3629437"/>
                  <a:pt x="1047682" y="3510652"/>
                </a:cubicBezTo>
                <a:cubicBezTo>
                  <a:pt x="1048550" y="3470281"/>
                  <a:pt x="1049418" y="3429910"/>
                  <a:pt x="1050285" y="3389539"/>
                </a:cubicBezTo>
                <a:lnTo>
                  <a:pt x="1030166" y="3314219"/>
                </a:lnTo>
                <a:lnTo>
                  <a:pt x="1034128" y="3253967"/>
                </a:lnTo>
                <a:lnTo>
                  <a:pt x="1007751" y="3192563"/>
                </a:lnTo>
                <a:cubicBezTo>
                  <a:pt x="1003323" y="3186732"/>
                  <a:pt x="1001150" y="3181063"/>
                  <a:pt x="1000384" y="3175520"/>
                </a:cubicBezTo>
                <a:cubicBezTo>
                  <a:pt x="1000734" y="3170366"/>
                  <a:pt x="1001085" y="3165212"/>
                  <a:pt x="1001435" y="3160058"/>
                </a:cubicBezTo>
                <a:lnTo>
                  <a:pt x="968918" y="3106456"/>
                </a:lnTo>
                <a:cubicBezTo>
                  <a:pt x="957125" y="3086347"/>
                  <a:pt x="955617" y="3059144"/>
                  <a:pt x="934483" y="3025607"/>
                </a:cubicBezTo>
                <a:cubicBezTo>
                  <a:pt x="914631" y="2991085"/>
                  <a:pt x="908933" y="2999692"/>
                  <a:pt x="879229" y="2942341"/>
                </a:cubicBezTo>
                <a:cubicBezTo>
                  <a:pt x="850845" y="2891400"/>
                  <a:pt x="820829" y="2801223"/>
                  <a:pt x="798666" y="2755714"/>
                </a:cubicBezTo>
                <a:cubicBezTo>
                  <a:pt x="773970" y="2709171"/>
                  <a:pt x="758278" y="2710053"/>
                  <a:pt x="746962" y="2689587"/>
                </a:cubicBezTo>
                <a:lnTo>
                  <a:pt x="712796" y="2609586"/>
                </a:lnTo>
                <a:lnTo>
                  <a:pt x="697701" y="2594856"/>
                </a:lnTo>
                <a:cubicBezTo>
                  <a:pt x="697743" y="2593626"/>
                  <a:pt x="697784" y="2592396"/>
                  <a:pt x="697823" y="2591165"/>
                </a:cubicBezTo>
                <a:lnTo>
                  <a:pt x="679645" y="2567493"/>
                </a:lnTo>
                <a:lnTo>
                  <a:pt x="680789" y="2566723"/>
                </a:lnTo>
                <a:cubicBezTo>
                  <a:pt x="682946" y="2564457"/>
                  <a:pt x="683757" y="2561765"/>
                  <a:pt x="681771" y="2558109"/>
                </a:cubicBezTo>
                <a:cubicBezTo>
                  <a:pt x="705290" y="2557210"/>
                  <a:pt x="688388" y="2553357"/>
                  <a:pt x="680456" y="2542663"/>
                </a:cubicBezTo>
                <a:cubicBezTo>
                  <a:pt x="679482" y="2529115"/>
                  <a:pt x="677183" y="2488664"/>
                  <a:pt x="675922" y="2476820"/>
                </a:cubicBezTo>
                <a:lnTo>
                  <a:pt x="672894" y="2471591"/>
                </a:lnTo>
                <a:lnTo>
                  <a:pt x="673143" y="2471379"/>
                </a:lnTo>
                <a:cubicBezTo>
                  <a:pt x="673152" y="2470017"/>
                  <a:pt x="672405" y="2468214"/>
                  <a:pt x="670567" y="2465654"/>
                </a:cubicBezTo>
                <a:lnTo>
                  <a:pt x="667369" y="2462052"/>
                </a:lnTo>
                <a:lnTo>
                  <a:pt x="661495" y="2451906"/>
                </a:lnTo>
                <a:cubicBezTo>
                  <a:pt x="661510" y="2450510"/>
                  <a:pt x="661525" y="2449113"/>
                  <a:pt x="661540" y="2447717"/>
                </a:cubicBezTo>
                <a:lnTo>
                  <a:pt x="664540" y="2445047"/>
                </a:lnTo>
                <a:lnTo>
                  <a:pt x="663581" y="2444265"/>
                </a:lnTo>
                <a:cubicBezTo>
                  <a:pt x="653014" y="2439598"/>
                  <a:pt x="642406" y="2441014"/>
                  <a:pt x="663129" y="2421760"/>
                </a:cubicBezTo>
                <a:cubicBezTo>
                  <a:pt x="643271" y="2409372"/>
                  <a:pt x="657229" y="2399993"/>
                  <a:pt x="650205" y="2375201"/>
                </a:cubicBezTo>
                <a:cubicBezTo>
                  <a:pt x="634911" y="2369643"/>
                  <a:pt x="634260" y="2360648"/>
                  <a:pt x="638008" y="2350147"/>
                </a:cubicBezTo>
                <a:cubicBezTo>
                  <a:pt x="621083" y="2329939"/>
                  <a:pt x="620949" y="2305558"/>
                  <a:pt x="609851" y="2279762"/>
                </a:cubicBezTo>
                <a:lnTo>
                  <a:pt x="585585" y="2151458"/>
                </a:lnTo>
                <a:lnTo>
                  <a:pt x="581391" y="2148616"/>
                </a:lnTo>
                <a:cubicBezTo>
                  <a:pt x="578821" y="2146496"/>
                  <a:pt x="577525" y="2144881"/>
                  <a:pt x="577083" y="2143541"/>
                </a:cubicBezTo>
                <a:lnTo>
                  <a:pt x="577251" y="2143279"/>
                </a:lnTo>
                <a:lnTo>
                  <a:pt x="546845" y="2081459"/>
                </a:lnTo>
                <a:cubicBezTo>
                  <a:pt x="538270" y="2069798"/>
                  <a:pt x="486356" y="1952009"/>
                  <a:pt x="470837" y="1927526"/>
                </a:cubicBezTo>
                <a:lnTo>
                  <a:pt x="428154" y="1653876"/>
                </a:lnTo>
                <a:lnTo>
                  <a:pt x="392797" y="1507176"/>
                </a:lnTo>
                <a:cubicBezTo>
                  <a:pt x="380165" y="1501458"/>
                  <a:pt x="369910" y="1448213"/>
                  <a:pt x="372847" y="1437646"/>
                </a:cubicBezTo>
                <a:cubicBezTo>
                  <a:pt x="369015" y="1430935"/>
                  <a:pt x="338503" y="1373479"/>
                  <a:pt x="344479" y="1364974"/>
                </a:cubicBezTo>
                <a:cubicBezTo>
                  <a:pt x="332264" y="1339484"/>
                  <a:pt x="321736" y="1307918"/>
                  <a:pt x="299558" y="1284709"/>
                </a:cubicBezTo>
                <a:cubicBezTo>
                  <a:pt x="277380" y="1261500"/>
                  <a:pt x="259203" y="1267387"/>
                  <a:pt x="243216" y="1246922"/>
                </a:cubicBezTo>
                <a:cubicBezTo>
                  <a:pt x="227230" y="1226457"/>
                  <a:pt x="218454" y="1164523"/>
                  <a:pt x="203639" y="1161920"/>
                </a:cubicBezTo>
                <a:cubicBezTo>
                  <a:pt x="192352" y="1142649"/>
                  <a:pt x="198158" y="1131546"/>
                  <a:pt x="169195" y="1085737"/>
                </a:cubicBezTo>
                <a:cubicBezTo>
                  <a:pt x="139228" y="1000958"/>
                  <a:pt x="140891" y="967704"/>
                  <a:pt x="98775" y="908263"/>
                </a:cubicBezTo>
                <a:cubicBezTo>
                  <a:pt x="45025" y="829417"/>
                  <a:pt x="34038" y="815844"/>
                  <a:pt x="43820" y="711217"/>
                </a:cubicBezTo>
                <a:cubicBezTo>
                  <a:pt x="34816" y="658186"/>
                  <a:pt x="43273" y="612368"/>
                  <a:pt x="44748" y="590072"/>
                </a:cubicBezTo>
                <a:lnTo>
                  <a:pt x="36767" y="545639"/>
                </a:lnTo>
                <a:cubicBezTo>
                  <a:pt x="36093" y="527311"/>
                  <a:pt x="35418" y="508983"/>
                  <a:pt x="34744" y="490655"/>
                </a:cubicBezTo>
                <a:cubicBezTo>
                  <a:pt x="34670" y="457530"/>
                  <a:pt x="29296" y="472114"/>
                  <a:pt x="29222" y="438989"/>
                </a:cubicBezTo>
                <a:cubicBezTo>
                  <a:pt x="29152" y="438889"/>
                  <a:pt x="2578" y="396379"/>
                  <a:pt x="2507" y="396276"/>
                </a:cubicBezTo>
                <a:cubicBezTo>
                  <a:pt x="-7796" y="384713"/>
                  <a:pt x="17492" y="336163"/>
                  <a:pt x="9810" y="316602"/>
                </a:cubicBezTo>
                <a:lnTo>
                  <a:pt x="25323" y="268307"/>
                </a:lnTo>
                <a:cubicBezTo>
                  <a:pt x="20582" y="240926"/>
                  <a:pt x="55391" y="238035"/>
                  <a:pt x="50278" y="194719"/>
                </a:cubicBezTo>
                <a:cubicBezTo>
                  <a:pt x="49891" y="157325"/>
                  <a:pt x="41873" y="124589"/>
                  <a:pt x="47653" y="93227"/>
                </a:cubicBezTo>
                <a:cubicBezTo>
                  <a:pt x="41389" y="80085"/>
                  <a:pt x="38874" y="67855"/>
                  <a:pt x="48323" y="56555"/>
                </a:cubicBezTo>
                <a:cubicBezTo>
                  <a:pt x="46028" y="30289"/>
                  <a:pt x="37896" y="18621"/>
                  <a:pt x="38423" y="5312"/>
                </a:cubicBezTo>
                <a:lnTo>
                  <a:pt x="39875" y="1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FB39C7-D7FC-95B4-92B9-CA1CD1943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305" y="2671845"/>
            <a:ext cx="3639828" cy="1214355"/>
          </a:xfrm>
        </p:spPr>
        <p:txBody>
          <a:bodyPr anchor="t" anchorCtr="0">
            <a:normAutofit/>
          </a:bodyPr>
          <a:lstStyle/>
          <a:p>
            <a:r>
              <a:rPr lang="en-US">
                <a:latin typeface="Fraunces 9pt" pitchFamily="2" charset="77"/>
              </a:rPr>
              <a:t>Career Curveballs</a:t>
            </a:r>
            <a:endParaRPr lang="en-US" dirty="0">
              <a:latin typeface="Fraunces 9pt" pitchFamily="2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8ABFCF-DC45-DDB2-DA74-6446230E33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574" y="4242163"/>
            <a:ext cx="4763290" cy="231588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Gypsy 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Denzine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Virginia Commonwealth University</a:t>
            </a:r>
          </a:p>
          <a:p>
            <a:pPr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Rebecca Campbell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New Mexico State University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B600D9C-A564-8EAF-881D-BEE5268BE892}"/>
              </a:ext>
            </a:extLst>
          </p:cNvPr>
          <p:cNvGrpSpPr/>
          <p:nvPr/>
        </p:nvGrpSpPr>
        <p:grpSpPr>
          <a:xfrm>
            <a:off x="7279146" y="1358175"/>
            <a:ext cx="3704069" cy="3766124"/>
            <a:chOff x="7279146" y="1358175"/>
            <a:chExt cx="3704069" cy="376612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A906BBC-5108-75B9-AAAA-268218143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9146" y="1358175"/>
              <a:ext cx="3582337" cy="3582337"/>
            </a:xfrm>
            <a:prstGeom prst="rect">
              <a:avLst/>
            </a:prstGeom>
          </p:spPr>
        </p:pic>
        <p:sp>
          <p:nvSpPr>
            <p:cNvPr id="7" name="Text Placeholder 9">
              <a:extLst>
                <a:ext uri="{FF2B5EF4-FFF2-40B4-BE49-F238E27FC236}">
                  <a16:creationId xmlns:a16="http://schemas.microsoft.com/office/drawing/2014/main" id="{70AC72E5-8C0A-3EF3-FB67-50319E81628F}"/>
                </a:ext>
              </a:extLst>
            </p:cNvPr>
            <p:cNvSpPr txBox="1">
              <a:spLocks/>
            </p:cNvSpPr>
            <p:nvPr/>
          </p:nvSpPr>
          <p:spPr>
            <a:xfrm>
              <a:off x="7400877" y="4756724"/>
              <a:ext cx="3582338" cy="36757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SzPct val="80000"/>
                <a:buFont typeface="Arial" panose="020B0604020202020204" pitchFamily="34" charset="0"/>
                <a:buNone/>
                <a:defRPr sz="2000" b="1" i="0" kern="1200" cap="all" spc="3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20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SzPct val="80000"/>
                <a:buFont typeface="Arial" panose="020B0604020202020204" pitchFamily="34" charset="0"/>
                <a:buNone/>
                <a:defRPr sz="18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6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SzPct val="80000"/>
                <a:buFont typeface="Arial" panose="020B0604020202020204" pitchFamily="34" charset="0"/>
                <a:buNone/>
                <a:defRPr sz="16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sz="1400" cap="none" dirty="0">
                  <a:latin typeface="Calibri" panose="020F0502020204030204" pitchFamily="34" charset="0"/>
                  <a:cs typeface="Calibri" panose="020F0502020204030204" pitchFamily="34" charset="0"/>
                </a:rPr>
                <a:t>Presentation Slides &amp; Handout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0E39B6C-0D10-B254-C537-B6F761C5AEC8}"/>
              </a:ext>
            </a:extLst>
          </p:cNvPr>
          <p:cNvSpPr txBox="1"/>
          <p:nvPr/>
        </p:nvSpPr>
        <p:spPr>
          <a:xfrm>
            <a:off x="3690257" y="16818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69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437C99-FC8E-4311-B48A-F0C4C329B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940161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CFA0E9-CE95-8D6F-E9CF-3DC709F6D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4476464" cy="1216024"/>
          </a:xfrm>
        </p:spPr>
        <p:txBody>
          <a:bodyPr>
            <a:normAutofit/>
          </a:bodyPr>
          <a:lstStyle/>
          <a:p>
            <a:r>
              <a:rPr lang="en-US" dirty="0"/>
              <a:t>Future Forward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A6C81F-57EB-DAEF-8CD2-DF19D760F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163685"/>
            <a:ext cx="3875963" cy="410702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is the difference between readiness and wariness/cynicism.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is one thing you will differently to maintain a state of readiness?</a:t>
            </a:r>
          </a:p>
          <a:p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rrows pointing towards different directions">
            <a:extLst>
              <a:ext uri="{FF2B5EF4-FFF2-40B4-BE49-F238E27FC236}">
                <a16:creationId xmlns:a16="http://schemas.microsoft.com/office/drawing/2014/main" id="{2C5EDB60-3828-5D5C-8B13-5C81705192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421" r="17745" b="-1"/>
          <a:stretch/>
        </p:blipFill>
        <p:spPr>
          <a:xfrm>
            <a:off x="5251840" y="10"/>
            <a:ext cx="6940161" cy="6868876"/>
          </a:xfrm>
          <a:custGeom>
            <a:avLst/>
            <a:gdLst/>
            <a:ahLst/>
            <a:cxnLst/>
            <a:rect l="l" t="t" r="r" b="b"/>
            <a:pathLst>
              <a:path w="6940161" h="6857999">
                <a:moveTo>
                  <a:pt x="857190" y="0"/>
                </a:moveTo>
                <a:lnTo>
                  <a:pt x="6940161" y="0"/>
                </a:lnTo>
                <a:lnTo>
                  <a:pt x="6940161" y="6857999"/>
                </a:lnTo>
                <a:lnTo>
                  <a:pt x="496459" y="6857999"/>
                </a:lnTo>
                <a:lnTo>
                  <a:pt x="486507" y="6839466"/>
                </a:lnTo>
                <a:cubicBezTo>
                  <a:pt x="477389" y="6820641"/>
                  <a:pt x="471173" y="6801859"/>
                  <a:pt x="480078" y="6795812"/>
                </a:cubicBezTo>
                <a:cubicBezTo>
                  <a:pt x="475408" y="6761382"/>
                  <a:pt x="493736" y="6723009"/>
                  <a:pt x="482330" y="6676796"/>
                </a:cubicBezTo>
                <a:cubicBezTo>
                  <a:pt x="479519" y="6617030"/>
                  <a:pt x="476161" y="6634511"/>
                  <a:pt x="469648" y="6539722"/>
                </a:cubicBezTo>
                <a:cubicBezTo>
                  <a:pt x="459969" y="6498384"/>
                  <a:pt x="496382" y="6456575"/>
                  <a:pt x="477855" y="6433501"/>
                </a:cubicBezTo>
                <a:cubicBezTo>
                  <a:pt x="464018" y="6378655"/>
                  <a:pt x="442310" y="6325849"/>
                  <a:pt x="414008" y="6271586"/>
                </a:cubicBezTo>
                <a:cubicBezTo>
                  <a:pt x="378091" y="6226697"/>
                  <a:pt x="377466" y="6140798"/>
                  <a:pt x="299660" y="6080454"/>
                </a:cubicBezTo>
                <a:cubicBezTo>
                  <a:pt x="268606" y="6014324"/>
                  <a:pt x="244498" y="5964143"/>
                  <a:pt x="221239" y="5913249"/>
                </a:cubicBezTo>
                <a:cubicBezTo>
                  <a:pt x="210139" y="5897439"/>
                  <a:pt x="175369" y="5809427"/>
                  <a:pt x="160103" y="5775094"/>
                </a:cubicBezTo>
                <a:cubicBezTo>
                  <a:pt x="87298" y="5686529"/>
                  <a:pt x="103897" y="5672717"/>
                  <a:pt x="87873" y="5573809"/>
                </a:cubicBezTo>
                <a:cubicBezTo>
                  <a:pt x="76224" y="5541231"/>
                  <a:pt x="76748" y="5525076"/>
                  <a:pt x="57933" y="5490695"/>
                </a:cubicBezTo>
                <a:lnTo>
                  <a:pt x="30889" y="5398377"/>
                </a:lnTo>
                <a:lnTo>
                  <a:pt x="34140" y="5390971"/>
                </a:lnTo>
                <a:lnTo>
                  <a:pt x="35928" y="5390229"/>
                </a:lnTo>
                <a:lnTo>
                  <a:pt x="16968" y="5309266"/>
                </a:lnTo>
                <a:cubicBezTo>
                  <a:pt x="13970" y="5303642"/>
                  <a:pt x="-917" y="5289094"/>
                  <a:pt x="2490" y="5276920"/>
                </a:cubicBezTo>
                <a:lnTo>
                  <a:pt x="24907" y="5208159"/>
                </a:lnTo>
                <a:lnTo>
                  <a:pt x="31839" y="5162682"/>
                </a:lnTo>
                <a:cubicBezTo>
                  <a:pt x="28501" y="5155528"/>
                  <a:pt x="24609" y="5048935"/>
                  <a:pt x="18796" y="5043371"/>
                </a:cubicBezTo>
                <a:cubicBezTo>
                  <a:pt x="54584" y="4976689"/>
                  <a:pt x="5001" y="4985095"/>
                  <a:pt x="14358" y="4908985"/>
                </a:cubicBezTo>
                <a:cubicBezTo>
                  <a:pt x="17201" y="4816358"/>
                  <a:pt x="5675" y="4749418"/>
                  <a:pt x="4769" y="4643799"/>
                </a:cubicBezTo>
                <a:cubicBezTo>
                  <a:pt x="4111" y="4581455"/>
                  <a:pt x="-7137" y="4509050"/>
                  <a:pt x="7402" y="4395547"/>
                </a:cubicBezTo>
                <a:cubicBezTo>
                  <a:pt x="11591" y="4330720"/>
                  <a:pt x="28535" y="4313913"/>
                  <a:pt x="23462" y="4274064"/>
                </a:cubicBezTo>
                <a:cubicBezTo>
                  <a:pt x="22995" y="4245538"/>
                  <a:pt x="22530" y="4217012"/>
                  <a:pt x="22063" y="4188486"/>
                </a:cubicBezTo>
                <a:lnTo>
                  <a:pt x="24672" y="4170100"/>
                </a:lnTo>
                <a:lnTo>
                  <a:pt x="34973" y="4166123"/>
                </a:lnTo>
                <a:lnTo>
                  <a:pt x="26424" y="4120096"/>
                </a:lnTo>
                <a:cubicBezTo>
                  <a:pt x="28986" y="4109871"/>
                  <a:pt x="49338" y="4079429"/>
                  <a:pt x="47886" y="4066698"/>
                </a:cubicBezTo>
                <a:cubicBezTo>
                  <a:pt x="26522" y="4022850"/>
                  <a:pt x="34453" y="4030338"/>
                  <a:pt x="47327" y="3969172"/>
                </a:cubicBezTo>
                <a:cubicBezTo>
                  <a:pt x="40297" y="3948973"/>
                  <a:pt x="40044" y="3857354"/>
                  <a:pt x="53093" y="3844350"/>
                </a:cubicBezTo>
                <a:cubicBezTo>
                  <a:pt x="55739" y="3830819"/>
                  <a:pt x="50778" y="3815585"/>
                  <a:pt x="64866" y="3808459"/>
                </a:cubicBezTo>
                <a:cubicBezTo>
                  <a:pt x="81775" y="3797121"/>
                  <a:pt x="54599" y="3752382"/>
                  <a:pt x="74864" y="3757643"/>
                </a:cubicBezTo>
                <a:cubicBezTo>
                  <a:pt x="56224" y="3725828"/>
                  <a:pt x="74270" y="3660981"/>
                  <a:pt x="82640" y="3632606"/>
                </a:cubicBezTo>
                <a:cubicBezTo>
                  <a:pt x="85981" y="3582255"/>
                  <a:pt x="88778" y="3571708"/>
                  <a:pt x="89222" y="3534990"/>
                </a:cubicBezTo>
                <a:cubicBezTo>
                  <a:pt x="92019" y="3533125"/>
                  <a:pt x="80706" y="3481126"/>
                  <a:pt x="79835" y="3454133"/>
                </a:cubicBezTo>
                <a:cubicBezTo>
                  <a:pt x="78963" y="3427139"/>
                  <a:pt x="96173" y="3390611"/>
                  <a:pt x="83991" y="3373027"/>
                </a:cubicBezTo>
                <a:cubicBezTo>
                  <a:pt x="80767" y="3298527"/>
                  <a:pt x="69808" y="3290617"/>
                  <a:pt x="62958" y="3222737"/>
                </a:cubicBezTo>
                <a:cubicBezTo>
                  <a:pt x="59618" y="3146284"/>
                  <a:pt x="39695" y="3184007"/>
                  <a:pt x="49209" y="3118188"/>
                </a:cubicBezTo>
                <a:cubicBezTo>
                  <a:pt x="65221" y="3109217"/>
                  <a:pt x="85573" y="3024732"/>
                  <a:pt x="78480" y="3003808"/>
                </a:cubicBezTo>
                <a:cubicBezTo>
                  <a:pt x="78037" y="2966753"/>
                  <a:pt x="77812" y="2989870"/>
                  <a:pt x="77566" y="2944921"/>
                </a:cubicBezTo>
                <a:lnTo>
                  <a:pt x="94406" y="2877744"/>
                </a:lnTo>
                <a:cubicBezTo>
                  <a:pt x="87936" y="2880724"/>
                  <a:pt x="108480" y="2822146"/>
                  <a:pt x="108051" y="2807161"/>
                </a:cubicBezTo>
                <a:cubicBezTo>
                  <a:pt x="110507" y="2775643"/>
                  <a:pt x="80880" y="2769288"/>
                  <a:pt x="107377" y="2752347"/>
                </a:cubicBezTo>
                <a:lnTo>
                  <a:pt x="114975" y="2748299"/>
                </a:lnTo>
                <a:cubicBezTo>
                  <a:pt x="115205" y="2745962"/>
                  <a:pt x="115434" y="2743625"/>
                  <a:pt x="115663" y="2741288"/>
                </a:cubicBezTo>
                <a:cubicBezTo>
                  <a:pt x="115098" y="2737657"/>
                  <a:pt x="112995" y="2735847"/>
                  <a:pt x="107929" y="2737160"/>
                </a:cubicBezTo>
                <a:cubicBezTo>
                  <a:pt x="126569" y="2705347"/>
                  <a:pt x="119693" y="2699356"/>
                  <a:pt x="122707" y="2659631"/>
                </a:cubicBezTo>
                <a:cubicBezTo>
                  <a:pt x="135394" y="2612127"/>
                  <a:pt x="120483" y="2628594"/>
                  <a:pt x="145471" y="2573336"/>
                </a:cubicBezTo>
                <a:cubicBezTo>
                  <a:pt x="156086" y="2559732"/>
                  <a:pt x="170382" y="2541339"/>
                  <a:pt x="170626" y="2528057"/>
                </a:cubicBezTo>
                <a:lnTo>
                  <a:pt x="202713" y="2489594"/>
                </a:lnTo>
                <a:cubicBezTo>
                  <a:pt x="203853" y="2487774"/>
                  <a:pt x="204248" y="2473350"/>
                  <a:pt x="203650" y="2468303"/>
                </a:cubicBezTo>
                <a:lnTo>
                  <a:pt x="223316" y="2460480"/>
                </a:lnTo>
                <a:lnTo>
                  <a:pt x="215120" y="2423535"/>
                </a:lnTo>
                <a:lnTo>
                  <a:pt x="223455" y="2404394"/>
                </a:lnTo>
                <a:cubicBezTo>
                  <a:pt x="243490" y="2392610"/>
                  <a:pt x="229596" y="2347474"/>
                  <a:pt x="238853" y="2324643"/>
                </a:cubicBezTo>
                <a:cubicBezTo>
                  <a:pt x="239504" y="2297698"/>
                  <a:pt x="266477" y="2284202"/>
                  <a:pt x="272463" y="2255535"/>
                </a:cubicBezTo>
                <a:cubicBezTo>
                  <a:pt x="290597" y="2249648"/>
                  <a:pt x="306594" y="2207828"/>
                  <a:pt x="294092" y="2184679"/>
                </a:cubicBezTo>
                <a:lnTo>
                  <a:pt x="323221" y="2093132"/>
                </a:lnTo>
                <a:cubicBezTo>
                  <a:pt x="348282" y="2084587"/>
                  <a:pt x="366071" y="1985868"/>
                  <a:pt x="377324" y="1950235"/>
                </a:cubicBezTo>
                <a:cubicBezTo>
                  <a:pt x="397581" y="1920183"/>
                  <a:pt x="445208" y="1898905"/>
                  <a:pt x="457649" y="1861568"/>
                </a:cubicBezTo>
                <a:cubicBezTo>
                  <a:pt x="464664" y="1810687"/>
                  <a:pt x="447457" y="1869507"/>
                  <a:pt x="451972" y="1809499"/>
                </a:cubicBezTo>
                <a:cubicBezTo>
                  <a:pt x="450982" y="1754297"/>
                  <a:pt x="465413" y="1767680"/>
                  <a:pt x="474550" y="1693716"/>
                </a:cubicBezTo>
                <a:cubicBezTo>
                  <a:pt x="473258" y="1654244"/>
                  <a:pt x="481626" y="1627007"/>
                  <a:pt x="481301" y="1605195"/>
                </a:cubicBezTo>
                <a:cubicBezTo>
                  <a:pt x="490491" y="1568952"/>
                  <a:pt x="493569" y="1564518"/>
                  <a:pt x="497837" y="1516217"/>
                </a:cubicBezTo>
                <a:cubicBezTo>
                  <a:pt x="503639" y="1488452"/>
                  <a:pt x="534082" y="1457870"/>
                  <a:pt x="513281" y="1429841"/>
                </a:cubicBezTo>
                <a:cubicBezTo>
                  <a:pt x="527326" y="1412325"/>
                  <a:pt x="570430" y="1413592"/>
                  <a:pt x="550104" y="1380081"/>
                </a:cubicBezTo>
                <a:cubicBezTo>
                  <a:pt x="575583" y="1394128"/>
                  <a:pt x="551452" y="1335176"/>
                  <a:pt x="574526" y="1334891"/>
                </a:cubicBezTo>
                <a:cubicBezTo>
                  <a:pt x="593486" y="1336427"/>
                  <a:pt x="633157" y="1194568"/>
                  <a:pt x="638123" y="1185551"/>
                </a:cubicBezTo>
                <a:cubicBezTo>
                  <a:pt x="647468" y="1149210"/>
                  <a:pt x="657504" y="1148087"/>
                  <a:pt x="664747" y="1111168"/>
                </a:cubicBezTo>
                <a:cubicBezTo>
                  <a:pt x="679107" y="1057226"/>
                  <a:pt x="652121" y="1022543"/>
                  <a:pt x="664913" y="993353"/>
                </a:cubicBezTo>
                <a:cubicBezTo>
                  <a:pt x="684189" y="960214"/>
                  <a:pt x="707497" y="867450"/>
                  <a:pt x="721256" y="813953"/>
                </a:cubicBezTo>
                <a:cubicBezTo>
                  <a:pt x="734607" y="746430"/>
                  <a:pt x="738988" y="666470"/>
                  <a:pt x="745023" y="588218"/>
                </a:cubicBezTo>
                <a:cubicBezTo>
                  <a:pt x="735393" y="475380"/>
                  <a:pt x="719076" y="536119"/>
                  <a:pt x="725253" y="376479"/>
                </a:cubicBezTo>
                <a:lnTo>
                  <a:pt x="735457" y="280992"/>
                </a:lnTo>
                <a:cubicBezTo>
                  <a:pt x="735270" y="276227"/>
                  <a:pt x="742007" y="223140"/>
                  <a:pt x="741820" y="218374"/>
                </a:cubicBezTo>
                <a:lnTo>
                  <a:pt x="735299" y="188178"/>
                </a:lnTo>
                <a:lnTo>
                  <a:pt x="764938" y="152404"/>
                </a:lnTo>
                <a:cubicBezTo>
                  <a:pt x="776066" y="136342"/>
                  <a:pt x="783668" y="122048"/>
                  <a:pt x="802071" y="91810"/>
                </a:cubicBezTo>
                <a:lnTo>
                  <a:pt x="849585" y="301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65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017029B-F97A-26A6-247E-E68EC8A2A4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85404" y="1754651"/>
            <a:ext cx="4686802" cy="1216024"/>
          </a:xfrm>
        </p:spPr>
        <p:txBody>
          <a:bodyPr anchor="t" anchorCtr="0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</a:rPr>
              <a:t>Rebecca Campbell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Rebecca.Campbellphd@gmail.com</a:t>
            </a:r>
            <a:endParaRPr lang="en-US" sz="1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www.rebeccacampbellphd.com</a:t>
            </a: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</a:p>
        </p:txBody>
      </p:sp>
      <p:pic>
        <p:nvPicPr>
          <p:cNvPr id="3" name="Content Placeholder 2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4F230945-1458-37AD-8A01-836191D1E5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40291" y="1699968"/>
            <a:ext cx="1216024" cy="1216024"/>
          </a:xfr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989D6E3-ED95-6362-F30C-F1E6484D0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485404" y="4024706"/>
            <a:ext cx="5016943" cy="1007699"/>
          </a:xfrm>
        </p:spPr>
        <p:txBody>
          <a:bodyPr anchor="t" anchorCtr="0"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</a:rPr>
              <a:t>Gypsy </a:t>
            </a:r>
            <a:r>
              <a:rPr lang="en-US" sz="14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Denzine</a:t>
            </a:r>
            <a:endParaRPr lang="en-US" sz="1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gmdenzine@vcu.edu</a:t>
            </a:r>
            <a:endParaRPr lang="en-US" sz="1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14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practice.do</a:t>
            </a:r>
            <a:r>
              <a:rPr lang="en-US" sz="1400" cap="none" dirty="0">
                <a:latin typeface="Calibri" panose="020F0502020204030204" pitchFamily="34" charset="0"/>
                <a:cs typeface="Calibri" panose="020F0502020204030204" pitchFamily="34" charset="0"/>
              </a:rPr>
              <a:t>/me/gypsy-</a:t>
            </a:r>
            <a:r>
              <a:rPr lang="en-US" sz="1400" cap="none" dirty="0" err="1">
                <a:latin typeface="Calibri" panose="020F0502020204030204" pitchFamily="34" charset="0"/>
                <a:cs typeface="Calibri" panose="020F0502020204030204" pitchFamily="34" charset="0"/>
              </a:rPr>
              <a:t>denzine</a:t>
            </a:r>
            <a:endParaRPr lang="en-US" sz="1400" cap="non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4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7CD7012B-AC4E-E2B8-BFF5-13B53C49618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269252" y="3920480"/>
            <a:ext cx="1216152" cy="1216152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46E126A-59E5-ABC0-632B-02D476A77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52" y="142151"/>
            <a:ext cx="9810604" cy="1216024"/>
          </a:xfrm>
        </p:spPr>
        <p:txBody>
          <a:bodyPr/>
          <a:lstStyle/>
          <a:p>
            <a:r>
              <a:rPr lang="en-US" dirty="0"/>
              <a:t>Contact </a:t>
            </a:r>
            <a:r>
              <a:rPr lang="en-US" dirty="0" err="1"/>
              <a:t>InfO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7297AB-F30D-BF8A-AAF3-917C746B0EB4}"/>
              </a:ext>
            </a:extLst>
          </p:cNvPr>
          <p:cNvGrpSpPr/>
          <p:nvPr/>
        </p:nvGrpSpPr>
        <p:grpSpPr>
          <a:xfrm>
            <a:off x="7279146" y="1358175"/>
            <a:ext cx="3704069" cy="3766124"/>
            <a:chOff x="7279146" y="1358175"/>
            <a:chExt cx="3704069" cy="376612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21BF778-E1A1-53A3-E16B-367A1DC938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79146" y="1358175"/>
              <a:ext cx="3582337" cy="3582337"/>
            </a:xfrm>
            <a:prstGeom prst="rect">
              <a:avLst/>
            </a:prstGeom>
          </p:spPr>
        </p:pic>
        <p:sp>
          <p:nvSpPr>
            <p:cNvPr id="6" name="Text Placeholder 9">
              <a:extLst>
                <a:ext uri="{FF2B5EF4-FFF2-40B4-BE49-F238E27FC236}">
                  <a16:creationId xmlns:a16="http://schemas.microsoft.com/office/drawing/2014/main" id="{42B702F4-100F-AD2F-ACCE-1A3D7F3EA961}"/>
                </a:ext>
              </a:extLst>
            </p:cNvPr>
            <p:cNvSpPr txBox="1">
              <a:spLocks/>
            </p:cNvSpPr>
            <p:nvPr/>
          </p:nvSpPr>
          <p:spPr>
            <a:xfrm>
              <a:off x="7400877" y="4756724"/>
              <a:ext cx="3582338" cy="367575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SzPct val="80000"/>
                <a:buFont typeface="Arial" panose="020B0604020202020204" pitchFamily="34" charset="0"/>
                <a:buNone/>
                <a:defRPr sz="2000" b="1" i="0" kern="1200" cap="all" spc="30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20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SzPct val="80000"/>
                <a:buFont typeface="Arial" panose="020B0604020202020204" pitchFamily="34" charset="0"/>
                <a:buNone/>
                <a:defRPr sz="18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None/>
                <a:defRPr sz="16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SzPct val="80000"/>
                <a:buFont typeface="Arial" panose="020B0604020202020204" pitchFamily="34" charset="0"/>
                <a:buNone/>
                <a:defRPr sz="1600" b="1" kern="1200" spc="50" baseline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Batang" panose="02030600000101010101" pitchFamily="18" charset="-127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sz="1400" cap="none" dirty="0">
                  <a:latin typeface="Calibri" panose="020F0502020204030204" pitchFamily="34" charset="0"/>
                  <a:cs typeface="Calibri" panose="020F0502020204030204" pitchFamily="34" charset="0"/>
                </a:rPr>
                <a:t>Presentation Slides &amp; Handout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462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1331648" cy="1978172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36649" y="488969"/>
                  <a:pt x="9316893" y="491390"/>
                </a:cubicBezTo>
                <a:cubicBezTo>
                  <a:pt x="9298834" y="504511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79948" y="576062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407128" y="961344"/>
                </a:lnTo>
                <a:lnTo>
                  <a:pt x="8380548" y="987916"/>
                </a:lnTo>
                <a:lnTo>
                  <a:pt x="8379462" y="987106"/>
                </a:lnTo>
                <a:cubicBezTo>
                  <a:pt x="8376507" y="985864"/>
                  <a:pt x="8373362" y="986042"/>
                  <a:pt x="8369725" y="989186"/>
                </a:cubicBezTo>
                <a:cubicBezTo>
                  <a:pt x="8357221" y="990792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72124" y="1029408"/>
                  <a:pt x="8269666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43525" y="1179064"/>
                </a:lnTo>
                <a:lnTo>
                  <a:pt x="7685942" y="1233723"/>
                </a:lnTo>
                <a:lnTo>
                  <a:pt x="7586920" y="1261888"/>
                </a:lnTo>
                <a:cubicBezTo>
                  <a:pt x="7556723" y="1298911"/>
                  <a:pt x="7489186" y="1249860"/>
                  <a:pt x="7486100" y="1292563"/>
                </a:cubicBezTo>
                <a:cubicBezTo>
                  <a:pt x="7454875" y="1308356"/>
                  <a:pt x="7449202" y="1300366"/>
                  <a:pt x="7407190" y="1314737"/>
                </a:cubicBezTo>
                <a:cubicBezTo>
                  <a:pt x="7368386" y="1364011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23400" y="1671703"/>
                  <a:pt x="5529437" y="1636968"/>
                </a:cubicBezTo>
                <a:cubicBezTo>
                  <a:pt x="5500069" y="1636638"/>
                  <a:pt x="5481558" y="1636672"/>
                  <a:pt x="5440853" y="1657958"/>
                </a:cubicBezTo>
                <a:cubicBezTo>
                  <a:pt x="5340428" y="1673293"/>
                  <a:pt x="5074771" y="1739921"/>
                  <a:pt x="4945936" y="1713743"/>
                </a:cubicBezTo>
                <a:cubicBezTo>
                  <a:pt x="4914142" y="1717597"/>
                  <a:pt x="4837317" y="1726609"/>
                  <a:pt x="4818446" y="1726895"/>
                </a:cubicBezTo>
                <a:lnTo>
                  <a:pt x="4813657" y="1730706"/>
                </a:lnTo>
                <a:lnTo>
                  <a:pt x="4759058" y="1766533"/>
                </a:lnTo>
                <a:cubicBezTo>
                  <a:pt x="4747481" y="1770744"/>
                  <a:pt x="4734604" y="1772921"/>
                  <a:pt x="4719749" y="1771811"/>
                </a:cubicBezTo>
                <a:cubicBezTo>
                  <a:pt x="4667035" y="1745585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12575" y="1805339"/>
                  <a:pt x="4320575" y="1832722"/>
                </a:cubicBezTo>
                <a:cubicBezTo>
                  <a:pt x="4282030" y="1809397"/>
                  <a:pt x="4252210" y="1859755"/>
                  <a:pt x="4220200" y="1873173"/>
                </a:cubicBezTo>
                <a:cubicBezTo>
                  <a:pt x="4189784" y="1872580"/>
                  <a:pt x="4175475" y="1885756"/>
                  <a:pt x="4105361" y="1894711"/>
                </a:cubicBezTo>
                <a:cubicBezTo>
                  <a:pt x="4071894" y="1867524"/>
                  <a:pt x="4035294" y="1916372"/>
                  <a:pt x="3973223" y="1881015"/>
                </a:cubicBezTo>
                <a:cubicBezTo>
                  <a:pt x="3971330" y="1884974"/>
                  <a:pt x="3952843" y="1881390"/>
                  <a:pt x="3900992" y="1880603"/>
                </a:cubicBezTo>
                <a:cubicBezTo>
                  <a:pt x="3849141" y="1879815"/>
                  <a:pt x="3740259" y="1879432"/>
                  <a:pt x="3662119" y="1876289"/>
                </a:cubicBezTo>
                <a:cubicBezTo>
                  <a:pt x="3573420" y="1876991"/>
                  <a:pt x="3613412" y="1915150"/>
                  <a:pt x="3496919" y="1873180"/>
                </a:cubicBezTo>
                <a:cubicBezTo>
                  <a:pt x="3488062" y="1895719"/>
                  <a:pt x="3474293" y="1897950"/>
                  <a:pt x="3449433" y="1889681"/>
                </a:cubicBezTo>
                <a:cubicBezTo>
                  <a:pt x="3406553" y="1891629"/>
                  <a:pt x="3417350" y="1945453"/>
                  <a:pt x="3369766" y="1916653"/>
                </a:cubicBezTo>
                <a:cubicBezTo>
                  <a:pt x="3338805" y="1929531"/>
                  <a:pt x="3310151" y="1915620"/>
                  <a:pt x="3290336" y="1925039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57504" y="1957276"/>
                </a:lnTo>
                <a:lnTo>
                  <a:pt x="3115176" y="1943459"/>
                </a:lnTo>
                <a:cubicBezTo>
                  <a:pt x="3095397" y="1937281"/>
                  <a:pt x="3080878" y="1929976"/>
                  <a:pt x="3038835" y="1920210"/>
                </a:cubicBezTo>
                <a:cubicBezTo>
                  <a:pt x="3011900" y="1947086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1037" y="1967486"/>
                  <a:pt x="2001803" y="1954594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391573" y="1790862"/>
                  <a:pt x="1332568" y="1793149"/>
                </a:cubicBezTo>
                <a:cubicBezTo>
                  <a:pt x="1236287" y="1833446"/>
                  <a:pt x="1335185" y="1756546"/>
                  <a:pt x="1186881" y="1768613"/>
                </a:cubicBezTo>
                <a:cubicBezTo>
                  <a:pt x="1178443" y="1775469"/>
                  <a:pt x="1160576" y="1767918"/>
                  <a:pt x="1162595" y="1758337"/>
                </a:cubicBezTo>
                <a:cubicBezTo>
                  <a:pt x="1153167" y="1761117"/>
                  <a:pt x="1130472" y="1779083"/>
                  <a:pt x="1128523" y="1763621"/>
                </a:cubicBezTo>
                <a:cubicBezTo>
                  <a:pt x="1081415" y="1760756"/>
                  <a:pt x="1034361" y="1768718"/>
                  <a:pt x="991903" y="1786741"/>
                </a:cubicBezTo>
                <a:cubicBezTo>
                  <a:pt x="966383" y="1781126"/>
                  <a:pt x="949501" y="1831241"/>
                  <a:pt x="883960" y="1822386"/>
                </a:cubicBezTo>
                <a:cubicBezTo>
                  <a:pt x="831931" y="1790865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05F68E-9401-C8B6-8726-BE8819C6F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en-US" b="1" dirty="0"/>
              <a:t>Session Agenda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82FB5-439C-3658-7FDE-7868D6DEA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0879" y="2296161"/>
            <a:ext cx="4788505" cy="3846012"/>
          </a:xfrm>
        </p:spPr>
        <p:txBody>
          <a:bodyPr>
            <a:normAutofit/>
          </a:bodyPr>
          <a:lstStyle/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Welcome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(~5 min)</a:t>
            </a: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Exploring the Career Curveball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(~10 min)</a:t>
            </a:r>
            <a:endParaRPr lang="en-U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None/>
            </a:pPr>
            <a:br>
              <a:rPr lang="en-US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Example Curveballs </a:t>
            </a:r>
            <a:r>
              <a:rPr lang="en-US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(~10 min)</a:t>
            </a:r>
            <a:endParaRPr lang="en-U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Preparing for a Career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urveball </a:t>
            </a:r>
            <a:r>
              <a:rPr lang="en-US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(~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min)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Responding to a Curveball </a:t>
            </a:r>
            <a:r>
              <a:rPr lang="en-US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(~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min)</a:t>
            </a: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Negotiations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(~10 min)</a:t>
            </a:r>
            <a:endParaRPr lang="en-U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i="0" u="none" strike="noStrik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Future Forward </a:t>
            </a:r>
            <a:r>
              <a:rPr lang="en-US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(~5 min)</a:t>
            </a:r>
            <a:endParaRPr lang="en-U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Graphic 6" descr="Clock">
            <a:extLst>
              <a:ext uri="{FF2B5EF4-FFF2-40B4-BE49-F238E27FC236}">
                <a16:creationId xmlns:a16="http://schemas.microsoft.com/office/drawing/2014/main" id="{41E5D662-D6A0-1204-F516-09031089AB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21673" y="1978172"/>
            <a:ext cx="3846011" cy="3846011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4E267B-3F5A-4357-9E7F-C5FBE5D3B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50426" y="5902730"/>
            <a:ext cx="5741575" cy="955271"/>
          </a:xfrm>
          <a:custGeom>
            <a:avLst/>
            <a:gdLst>
              <a:gd name="connsiteX0" fmla="*/ 5741575 w 5741575"/>
              <a:gd name="connsiteY0" fmla="*/ 0 h 955271"/>
              <a:gd name="connsiteX1" fmla="*/ 5741575 w 5741575"/>
              <a:gd name="connsiteY1" fmla="*/ 955271 h 955271"/>
              <a:gd name="connsiteX2" fmla="*/ 0 w 5741575"/>
              <a:gd name="connsiteY2" fmla="*/ 955271 h 955271"/>
              <a:gd name="connsiteX3" fmla="*/ 8558 w 5741575"/>
              <a:gd name="connsiteY3" fmla="*/ 953971 h 955271"/>
              <a:gd name="connsiteX4" fmla="*/ 16894 w 5741575"/>
              <a:gd name="connsiteY4" fmla="*/ 953847 h 955271"/>
              <a:gd name="connsiteX5" fmla="*/ 28156 w 5741575"/>
              <a:gd name="connsiteY5" fmla="*/ 951374 h 955271"/>
              <a:gd name="connsiteX6" fmla="*/ 28293 w 5741575"/>
              <a:gd name="connsiteY6" fmla="*/ 950971 h 955271"/>
              <a:gd name="connsiteX7" fmla="*/ 39115 w 5741575"/>
              <a:gd name="connsiteY7" fmla="*/ 949326 h 955271"/>
              <a:gd name="connsiteX8" fmla="*/ 93851 w 5741575"/>
              <a:gd name="connsiteY8" fmla="*/ 945611 h 955271"/>
              <a:gd name="connsiteX9" fmla="*/ 148657 w 5741575"/>
              <a:gd name="connsiteY9" fmla="*/ 898134 h 955271"/>
              <a:gd name="connsiteX10" fmla="*/ 174554 w 5741575"/>
              <a:gd name="connsiteY10" fmla="*/ 886351 h 955271"/>
              <a:gd name="connsiteX11" fmla="*/ 187633 w 5741575"/>
              <a:gd name="connsiteY11" fmla="*/ 878226 h 955271"/>
              <a:gd name="connsiteX12" fmla="*/ 187961 w 5741575"/>
              <a:gd name="connsiteY12" fmla="*/ 876538 h 955271"/>
              <a:gd name="connsiteX13" fmla="*/ 240501 w 5741575"/>
              <a:gd name="connsiteY13" fmla="*/ 873150 h 955271"/>
              <a:gd name="connsiteX14" fmla="*/ 246345 w 5741575"/>
              <a:gd name="connsiteY14" fmla="*/ 869942 h 955271"/>
              <a:gd name="connsiteX15" fmla="*/ 282041 w 5741575"/>
              <a:gd name="connsiteY15" fmla="*/ 871263 h 955271"/>
              <a:gd name="connsiteX16" fmla="*/ 299711 w 5741575"/>
              <a:gd name="connsiteY16" fmla="*/ 870064 h 955271"/>
              <a:gd name="connsiteX17" fmla="*/ 306299 w 5741575"/>
              <a:gd name="connsiteY17" fmla="*/ 873609 h 955271"/>
              <a:gd name="connsiteX18" fmla="*/ 331571 w 5741575"/>
              <a:gd name="connsiteY18" fmla="*/ 869866 h 955271"/>
              <a:gd name="connsiteX19" fmla="*/ 333872 w 5741575"/>
              <a:gd name="connsiteY19" fmla="*/ 867971 h 955271"/>
              <a:gd name="connsiteX20" fmla="*/ 356953 w 5741575"/>
              <a:gd name="connsiteY20" fmla="*/ 870334 h 955271"/>
              <a:gd name="connsiteX21" fmla="*/ 379005 w 5741575"/>
              <a:gd name="connsiteY21" fmla="*/ 878900 h 955271"/>
              <a:gd name="connsiteX22" fmla="*/ 585428 w 5741575"/>
              <a:gd name="connsiteY22" fmla="*/ 826440 h 955271"/>
              <a:gd name="connsiteX23" fmla="*/ 787156 w 5741575"/>
              <a:gd name="connsiteY23" fmla="*/ 838447 h 955271"/>
              <a:gd name="connsiteX24" fmla="*/ 898586 w 5741575"/>
              <a:gd name="connsiteY24" fmla="*/ 808502 h 955271"/>
              <a:gd name="connsiteX25" fmla="*/ 924063 w 5741575"/>
              <a:gd name="connsiteY25" fmla="*/ 770210 h 955271"/>
              <a:gd name="connsiteX26" fmla="*/ 1212574 w 5741575"/>
              <a:gd name="connsiteY26" fmla="*/ 724238 h 955271"/>
              <a:gd name="connsiteX27" fmla="*/ 1280768 w 5741575"/>
              <a:gd name="connsiteY27" fmla="*/ 699122 h 955271"/>
              <a:gd name="connsiteX28" fmla="*/ 1352027 w 5741575"/>
              <a:gd name="connsiteY28" fmla="*/ 704323 h 955271"/>
              <a:gd name="connsiteX29" fmla="*/ 1374314 w 5741575"/>
              <a:gd name="connsiteY29" fmla="*/ 688815 h 955271"/>
              <a:gd name="connsiteX30" fmla="*/ 1378034 w 5741575"/>
              <a:gd name="connsiteY30" fmla="*/ 685842 h 955271"/>
              <a:gd name="connsiteX31" fmla="*/ 1395604 w 5741575"/>
              <a:gd name="connsiteY31" fmla="*/ 680460 h 955271"/>
              <a:gd name="connsiteX32" fmla="*/ 1397206 w 5741575"/>
              <a:gd name="connsiteY32" fmla="*/ 670793 h 955271"/>
              <a:gd name="connsiteX33" fmla="*/ 1421250 w 5741575"/>
              <a:gd name="connsiteY33" fmla="*/ 656855 h 955271"/>
              <a:gd name="connsiteX34" fmla="*/ 1454524 w 5741575"/>
              <a:gd name="connsiteY34" fmla="*/ 649224 h 955271"/>
              <a:gd name="connsiteX35" fmla="*/ 1616217 w 5741575"/>
              <a:gd name="connsiteY35" fmla="*/ 622107 h 955271"/>
              <a:gd name="connsiteX36" fmla="*/ 1710928 w 5741575"/>
              <a:gd name="connsiteY36" fmla="*/ 600666 h 955271"/>
              <a:gd name="connsiteX37" fmla="*/ 1743718 w 5741575"/>
              <a:gd name="connsiteY37" fmla="*/ 584327 h 955271"/>
              <a:gd name="connsiteX38" fmla="*/ 1791651 w 5741575"/>
              <a:gd name="connsiteY38" fmla="*/ 567019 h 955271"/>
              <a:gd name="connsiteX39" fmla="*/ 1873778 w 5741575"/>
              <a:gd name="connsiteY39" fmla="*/ 530130 h 955271"/>
              <a:gd name="connsiteX40" fmla="*/ 1988411 w 5741575"/>
              <a:gd name="connsiteY40" fmla="*/ 491599 h 955271"/>
              <a:gd name="connsiteX41" fmla="*/ 2085507 w 5741575"/>
              <a:gd name="connsiteY41" fmla="*/ 498527 h 955271"/>
              <a:gd name="connsiteX42" fmla="*/ 2090767 w 5741575"/>
              <a:gd name="connsiteY42" fmla="*/ 490616 h 955271"/>
              <a:gd name="connsiteX43" fmla="*/ 2151143 w 5741575"/>
              <a:gd name="connsiteY43" fmla="*/ 478332 h 955271"/>
              <a:gd name="connsiteX44" fmla="*/ 2378710 w 5741575"/>
              <a:gd name="connsiteY44" fmla="*/ 477570 h 955271"/>
              <a:gd name="connsiteX45" fmla="*/ 2496256 w 5741575"/>
              <a:gd name="connsiteY45" fmla="*/ 452396 h 955271"/>
              <a:gd name="connsiteX46" fmla="*/ 2535387 w 5741575"/>
              <a:gd name="connsiteY46" fmla="*/ 436645 h 955271"/>
              <a:gd name="connsiteX47" fmla="*/ 2601109 w 5741575"/>
              <a:gd name="connsiteY47" fmla="*/ 410678 h 955271"/>
              <a:gd name="connsiteX48" fmla="*/ 2643855 w 5741575"/>
              <a:gd name="connsiteY48" fmla="*/ 374482 h 955271"/>
              <a:gd name="connsiteX49" fmla="*/ 2657726 w 5741575"/>
              <a:gd name="connsiteY49" fmla="*/ 365841 h 955271"/>
              <a:gd name="connsiteX50" fmla="*/ 2687125 w 5741575"/>
              <a:gd name="connsiteY50" fmla="*/ 366820 h 955271"/>
              <a:gd name="connsiteX51" fmla="*/ 2697479 w 5741575"/>
              <a:gd name="connsiteY51" fmla="*/ 361430 h 955271"/>
              <a:gd name="connsiteX52" fmla="*/ 2701547 w 5741575"/>
              <a:gd name="connsiteY52" fmla="*/ 361545 h 955271"/>
              <a:gd name="connsiteX53" fmla="*/ 2711054 w 5741575"/>
              <a:gd name="connsiteY53" fmla="*/ 360597 h 955271"/>
              <a:gd name="connsiteX54" fmla="*/ 2710438 w 5741575"/>
              <a:gd name="connsiteY54" fmla="*/ 366958 h 955271"/>
              <a:gd name="connsiteX55" fmla="*/ 2722936 w 5741575"/>
              <a:gd name="connsiteY55" fmla="*/ 377633 h 955271"/>
              <a:gd name="connsiteX56" fmla="*/ 2777227 w 5741575"/>
              <a:gd name="connsiteY56" fmla="*/ 368972 h 955271"/>
              <a:gd name="connsiteX57" fmla="*/ 2779510 w 5741575"/>
              <a:gd name="connsiteY57" fmla="*/ 361652 h 955271"/>
              <a:gd name="connsiteX58" fmla="*/ 2786278 w 5741575"/>
              <a:gd name="connsiteY58" fmla="*/ 359869 h 955271"/>
              <a:gd name="connsiteX59" fmla="*/ 2792101 w 5741575"/>
              <a:gd name="connsiteY59" fmla="*/ 365927 h 955271"/>
              <a:gd name="connsiteX60" fmla="*/ 2885545 w 5741575"/>
              <a:gd name="connsiteY60" fmla="*/ 372818 h 955271"/>
              <a:gd name="connsiteX61" fmla="*/ 3009558 w 5741575"/>
              <a:gd name="connsiteY61" fmla="*/ 370573 h 955271"/>
              <a:gd name="connsiteX62" fmla="*/ 3095010 w 5741575"/>
              <a:gd name="connsiteY62" fmla="*/ 332454 h 955271"/>
              <a:gd name="connsiteX63" fmla="*/ 3103742 w 5741575"/>
              <a:gd name="connsiteY63" fmla="*/ 337974 h 955271"/>
              <a:gd name="connsiteX64" fmla="*/ 3165093 w 5741575"/>
              <a:gd name="connsiteY64" fmla="*/ 329459 h 955271"/>
              <a:gd name="connsiteX65" fmla="*/ 3373785 w 5741575"/>
              <a:gd name="connsiteY65" fmla="*/ 255680 h 955271"/>
              <a:gd name="connsiteX66" fmla="*/ 3493851 w 5741575"/>
              <a:gd name="connsiteY66" fmla="*/ 240255 h 955271"/>
              <a:gd name="connsiteX67" fmla="*/ 3537470 w 5741575"/>
              <a:gd name="connsiteY67" fmla="*/ 241867 h 955271"/>
              <a:gd name="connsiteX68" fmla="*/ 3610489 w 5741575"/>
              <a:gd name="connsiteY68" fmla="*/ 244128 h 955271"/>
              <a:gd name="connsiteX69" fmla="*/ 3667539 w 5741575"/>
              <a:gd name="connsiteY69" fmla="*/ 263271 h 955271"/>
              <a:gd name="connsiteX70" fmla="*/ 3727614 w 5741575"/>
              <a:gd name="connsiteY70" fmla="*/ 258245 h 955271"/>
              <a:gd name="connsiteX71" fmla="*/ 3738369 w 5741575"/>
              <a:gd name="connsiteY71" fmla="*/ 234506 h 955271"/>
              <a:gd name="connsiteX72" fmla="*/ 3803670 w 5741575"/>
              <a:gd name="connsiteY72" fmla="*/ 236457 h 955271"/>
              <a:gd name="connsiteX73" fmla="*/ 3903080 w 5741575"/>
              <a:gd name="connsiteY73" fmla="*/ 241890 h 955271"/>
              <a:gd name="connsiteX74" fmla="*/ 3959588 w 5741575"/>
              <a:gd name="connsiteY74" fmla="*/ 239195 h 955271"/>
              <a:gd name="connsiteX75" fmla="*/ 4114838 w 5741575"/>
              <a:gd name="connsiteY75" fmla="*/ 238165 h 955271"/>
              <a:gd name="connsiteX76" fmla="*/ 4271023 w 5741575"/>
              <a:gd name="connsiteY76" fmla="*/ 241959 h 955271"/>
              <a:gd name="connsiteX77" fmla="*/ 4367397 w 5741575"/>
              <a:gd name="connsiteY77" fmla="*/ 271442 h 955271"/>
              <a:gd name="connsiteX78" fmla="*/ 4495366 w 5741575"/>
              <a:gd name="connsiteY78" fmla="*/ 271618 h 955271"/>
              <a:gd name="connsiteX79" fmla="*/ 4517347 w 5741575"/>
              <a:gd name="connsiteY79" fmla="*/ 275639 h 955271"/>
              <a:gd name="connsiteX80" fmla="*/ 4546116 w 5741575"/>
              <a:gd name="connsiteY80" fmla="*/ 268568 h 955271"/>
              <a:gd name="connsiteX81" fmla="*/ 4661259 w 5741575"/>
              <a:gd name="connsiteY81" fmla="*/ 238966 h 955271"/>
              <a:gd name="connsiteX82" fmla="*/ 4750403 w 5741575"/>
              <a:gd name="connsiteY82" fmla="*/ 204364 h 955271"/>
              <a:gd name="connsiteX83" fmla="*/ 4867614 w 5741575"/>
              <a:gd name="connsiteY83" fmla="*/ 208668 h 955271"/>
              <a:gd name="connsiteX84" fmla="*/ 4937036 w 5741575"/>
              <a:gd name="connsiteY84" fmla="*/ 195446 h 955271"/>
              <a:gd name="connsiteX85" fmla="*/ 5047626 w 5741575"/>
              <a:gd name="connsiteY85" fmla="*/ 149604 h 955271"/>
              <a:gd name="connsiteX86" fmla="*/ 5200247 w 5741575"/>
              <a:gd name="connsiteY86" fmla="*/ 142695 h 955271"/>
              <a:gd name="connsiteX87" fmla="*/ 5235691 w 5741575"/>
              <a:gd name="connsiteY87" fmla="*/ 173330 h 955271"/>
              <a:gd name="connsiteX88" fmla="*/ 5280133 w 5741575"/>
              <a:gd name="connsiteY88" fmla="*/ 189342 h 955271"/>
              <a:gd name="connsiteX89" fmla="*/ 5291963 w 5741575"/>
              <a:gd name="connsiteY89" fmla="*/ 139446 h 955271"/>
              <a:gd name="connsiteX90" fmla="*/ 5418472 w 5741575"/>
              <a:gd name="connsiteY90" fmla="*/ 89163 h 955271"/>
              <a:gd name="connsiteX91" fmla="*/ 5482354 w 5741575"/>
              <a:gd name="connsiteY91" fmla="*/ 69470 h 955271"/>
              <a:gd name="connsiteX92" fmla="*/ 5583280 w 5741575"/>
              <a:gd name="connsiteY92" fmla="*/ 49787 h 955271"/>
              <a:gd name="connsiteX93" fmla="*/ 5613766 w 5741575"/>
              <a:gd name="connsiteY93" fmla="*/ 41855 h 955271"/>
              <a:gd name="connsiteX94" fmla="*/ 5684952 w 5741575"/>
              <a:gd name="connsiteY94" fmla="*/ 26088 h 95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5741575" h="955271">
                <a:moveTo>
                  <a:pt x="5741575" y="0"/>
                </a:moveTo>
                <a:lnTo>
                  <a:pt x="5741575" y="955271"/>
                </a:lnTo>
                <a:lnTo>
                  <a:pt x="0" y="955271"/>
                </a:lnTo>
                <a:lnTo>
                  <a:pt x="8558" y="953971"/>
                </a:lnTo>
                <a:lnTo>
                  <a:pt x="16894" y="953847"/>
                </a:lnTo>
                <a:cubicBezTo>
                  <a:pt x="22474" y="953361"/>
                  <a:pt x="25973" y="952524"/>
                  <a:pt x="28156" y="951374"/>
                </a:cubicBezTo>
                <a:cubicBezTo>
                  <a:pt x="28201" y="951240"/>
                  <a:pt x="28247" y="951105"/>
                  <a:pt x="28293" y="950971"/>
                </a:cubicBezTo>
                <a:lnTo>
                  <a:pt x="39115" y="949326"/>
                </a:lnTo>
                <a:cubicBezTo>
                  <a:pt x="57701" y="947335"/>
                  <a:pt x="76089" y="946141"/>
                  <a:pt x="93851" y="945611"/>
                </a:cubicBezTo>
                <a:cubicBezTo>
                  <a:pt x="99905" y="923404"/>
                  <a:pt x="170209" y="932855"/>
                  <a:pt x="148657" y="898134"/>
                </a:cubicBezTo>
                <a:cubicBezTo>
                  <a:pt x="172173" y="896348"/>
                  <a:pt x="191809" y="908449"/>
                  <a:pt x="174554" y="886351"/>
                </a:cubicBezTo>
                <a:cubicBezTo>
                  <a:pt x="182014" y="885083"/>
                  <a:pt x="185699" y="882087"/>
                  <a:pt x="187633" y="878226"/>
                </a:cubicBezTo>
                <a:cubicBezTo>
                  <a:pt x="187742" y="877663"/>
                  <a:pt x="187852" y="877101"/>
                  <a:pt x="187961" y="876538"/>
                </a:cubicBezTo>
                <a:lnTo>
                  <a:pt x="240501" y="873150"/>
                </a:lnTo>
                <a:lnTo>
                  <a:pt x="246345" y="869942"/>
                </a:lnTo>
                <a:lnTo>
                  <a:pt x="282041" y="871263"/>
                </a:lnTo>
                <a:lnTo>
                  <a:pt x="299711" y="870064"/>
                </a:lnTo>
                <a:lnTo>
                  <a:pt x="306299" y="873609"/>
                </a:lnTo>
                <a:cubicBezTo>
                  <a:pt x="312531" y="875279"/>
                  <a:pt x="320316" y="874896"/>
                  <a:pt x="331571" y="869866"/>
                </a:cubicBezTo>
                <a:lnTo>
                  <a:pt x="333872" y="867971"/>
                </a:lnTo>
                <a:lnTo>
                  <a:pt x="356953" y="870334"/>
                </a:lnTo>
                <a:cubicBezTo>
                  <a:pt x="364772" y="872042"/>
                  <a:pt x="372199" y="874762"/>
                  <a:pt x="379005" y="878900"/>
                </a:cubicBezTo>
                <a:cubicBezTo>
                  <a:pt x="436788" y="836391"/>
                  <a:pt x="512367" y="847456"/>
                  <a:pt x="585428" y="826440"/>
                </a:cubicBezTo>
                <a:cubicBezTo>
                  <a:pt x="600236" y="776571"/>
                  <a:pt x="751447" y="800939"/>
                  <a:pt x="787156" y="838447"/>
                </a:cubicBezTo>
                <a:cubicBezTo>
                  <a:pt x="767750" y="789794"/>
                  <a:pt x="977582" y="857915"/>
                  <a:pt x="898586" y="808502"/>
                </a:cubicBezTo>
                <a:cubicBezTo>
                  <a:pt x="926099" y="807167"/>
                  <a:pt x="944922" y="782490"/>
                  <a:pt x="924063" y="770210"/>
                </a:cubicBezTo>
                <a:cubicBezTo>
                  <a:pt x="1015917" y="786259"/>
                  <a:pt x="1117953" y="728408"/>
                  <a:pt x="1212574" y="724238"/>
                </a:cubicBezTo>
                <a:cubicBezTo>
                  <a:pt x="1245879" y="677520"/>
                  <a:pt x="1233543" y="716744"/>
                  <a:pt x="1280768" y="699122"/>
                </a:cubicBezTo>
                <a:cubicBezTo>
                  <a:pt x="1280824" y="735474"/>
                  <a:pt x="1333787" y="667235"/>
                  <a:pt x="1352027" y="704323"/>
                </a:cubicBezTo>
                <a:cubicBezTo>
                  <a:pt x="1360044" y="699941"/>
                  <a:pt x="1367234" y="694526"/>
                  <a:pt x="1374314" y="688815"/>
                </a:cubicBezTo>
                <a:lnTo>
                  <a:pt x="1378034" y="685842"/>
                </a:lnTo>
                <a:lnTo>
                  <a:pt x="1395604" y="680460"/>
                </a:lnTo>
                <a:lnTo>
                  <a:pt x="1397206" y="670793"/>
                </a:lnTo>
                <a:lnTo>
                  <a:pt x="1421250" y="656855"/>
                </a:lnTo>
                <a:cubicBezTo>
                  <a:pt x="1430770" y="652893"/>
                  <a:pt x="1441623" y="650105"/>
                  <a:pt x="1454524" y="649224"/>
                </a:cubicBezTo>
                <a:cubicBezTo>
                  <a:pt x="1502655" y="660482"/>
                  <a:pt x="1556151" y="606226"/>
                  <a:pt x="1616217" y="622107"/>
                </a:cubicBezTo>
                <a:cubicBezTo>
                  <a:pt x="1637755" y="624837"/>
                  <a:pt x="1701030" y="614257"/>
                  <a:pt x="1710928" y="600666"/>
                </a:cubicBezTo>
                <a:cubicBezTo>
                  <a:pt x="1723693" y="596072"/>
                  <a:pt x="1739861" y="597834"/>
                  <a:pt x="1743718" y="584327"/>
                </a:cubicBezTo>
                <a:cubicBezTo>
                  <a:pt x="1751098" y="567647"/>
                  <a:pt x="1801421" y="583831"/>
                  <a:pt x="1791651" y="567019"/>
                </a:cubicBezTo>
                <a:cubicBezTo>
                  <a:pt x="1827282" y="577929"/>
                  <a:pt x="1847642" y="542228"/>
                  <a:pt x="1873778" y="530130"/>
                </a:cubicBezTo>
                <a:cubicBezTo>
                  <a:pt x="1902425" y="541995"/>
                  <a:pt x="1929013" y="504913"/>
                  <a:pt x="1988411" y="491599"/>
                </a:cubicBezTo>
                <a:cubicBezTo>
                  <a:pt x="2020077" y="505546"/>
                  <a:pt x="2028363" y="482381"/>
                  <a:pt x="2085507" y="498527"/>
                </a:cubicBezTo>
                <a:cubicBezTo>
                  <a:pt x="2086719" y="495769"/>
                  <a:pt x="2088490" y="493104"/>
                  <a:pt x="2090767" y="490616"/>
                </a:cubicBezTo>
                <a:cubicBezTo>
                  <a:pt x="2103992" y="476161"/>
                  <a:pt x="2131025" y="470659"/>
                  <a:pt x="2151143" y="478332"/>
                </a:cubicBezTo>
                <a:cubicBezTo>
                  <a:pt x="2240088" y="497642"/>
                  <a:pt x="2310118" y="483043"/>
                  <a:pt x="2378710" y="477570"/>
                </a:cubicBezTo>
                <a:cubicBezTo>
                  <a:pt x="2454975" y="467585"/>
                  <a:pt x="2391576" y="437831"/>
                  <a:pt x="2496256" y="452396"/>
                </a:cubicBezTo>
                <a:cubicBezTo>
                  <a:pt x="2501503" y="436899"/>
                  <a:pt x="2513119" y="433980"/>
                  <a:pt x="2535387" y="436645"/>
                </a:cubicBezTo>
                <a:cubicBezTo>
                  <a:pt x="2572084" y="430778"/>
                  <a:pt x="2557124" y="397207"/>
                  <a:pt x="2601109" y="410678"/>
                </a:cubicBezTo>
                <a:cubicBezTo>
                  <a:pt x="2588000" y="393616"/>
                  <a:pt x="2667428" y="390302"/>
                  <a:pt x="2643855" y="374482"/>
                </a:cubicBezTo>
                <a:cubicBezTo>
                  <a:pt x="2648277" y="369169"/>
                  <a:pt x="2652937" y="366761"/>
                  <a:pt x="2657726" y="365841"/>
                </a:cubicBezTo>
                <a:cubicBezTo>
                  <a:pt x="2667303" y="363999"/>
                  <a:pt x="2677395" y="368107"/>
                  <a:pt x="2687125" y="366820"/>
                </a:cubicBezTo>
                <a:lnTo>
                  <a:pt x="2697479" y="361430"/>
                </a:lnTo>
                <a:lnTo>
                  <a:pt x="2701547" y="361545"/>
                </a:lnTo>
                <a:lnTo>
                  <a:pt x="2711054" y="360597"/>
                </a:lnTo>
                <a:lnTo>
                  <a:pt x="2710438" y="366958"/>
                </a:lnTo>
                <a:cubicBezTo>
                  <a:pt x="2708955" y="373111"/>
                  <a:pt x="2708038" y="379788"/>
                  <a:pt x="2722936" y="377633"/>
                </a:cubicBezTo>
                <a:cubicBezTo>
                  <a:pt x="2753511" y="370170"/>
                  <a:pt x="2766475" y="394972"/>
                  <a:pt x="2777227" y="368972"/>
                </a:cubicBezTo>
                <a:lnTo>
                  <a:pt x="2779510" y="361652"/>
                </a:lnTo>
                <a:lnTo>
                  <a:pt x="2786278" y="359869"/>
                </a:lnTo>
                <a:cubicBezTo>
                  <a:pt x="2789994" y="359750"/>
                  <a:pt x="2792255" y="361281"/>
                  <a:pt x="2792101" y="365927"/>
                </a:cubicBezTo>
                <a:cubicBezTo>
                  <a:pt x="2819315" y="344279"/>
                  <a:pt x="2855630" y="370297"/>
                  <a:pt x="2885545" y="372818"/>
                </a:cubicBezTo>
                <a:cubicBezTo>
                  <a:pt x="2905895" y="352581"/>
                  <a:pt x="2948591" y="377825"/>
                  <a:pt x="3009558" y="370573"/>
                </a:cubicBezTo>
                <a:cubicBezTo>
                  <a:pt x="3031640" y="347442"/>
                  <a:pt x="3050695" y="365935"/>
                  <a:pt x="3095010" y="332454"/>
                </a:cubicBezTo>
                <a:cubicBezTo>
                  <a:pt x="3097485" y="334582"/>
                  <a:pt x="3100426" y="336441"/>
                  <a:pt x="3103742" y="337974"/>
                </a:cubicBezTo>
                <a:cubicBezTo>
                  <a:pt x="3123005" y="346878"/>
                  <a:pt x="3150475" y="343067"/>
                  <a:pt x="3165093" y="329459"/>
                </a:cubicBezTo>
                <a:cubicBezTo>
                  <a:pt x="3236951" y="282673"/>
                  <a:pt x="3308286" y="273118"/>
                  <a:pt x="3373785" y="255680"/>
                </a:cubicBezTo>
                <a:cubicBezTo>
                  <a:pt x="3448540" y="239861"/>
                  <a:pt x="3405238" y="287846"/>
                  <a:pt x="3493851" y="240255"/>
                </a:cubicBezTo>
                <a:cubicBezTo>
                  <a:pt x="3506326" y="252723"/>
                  <a:pt x="3518405" y="251593"/>
                  <a:pt x="3537470" y="241867"/>
                </a:cubicBezTo>
                <a:cubicBezTo>
                  <a:pt x="3573967" y="235226"/>
                  <a:pt x="3576893" y="270855"/>
                  <a:pt x="3610489" y="244128"/>
                </a:cubicBezTo>
                <a:cubicBezTo>
                  <a:pt x="3606935" y="264036"/>
                  <a:pt x="3681284" y="241075"/>
                  <a:pt x="3667539" y="263271"/>
                </a:cubicBezTo>
                <a:cubicBezTo>
                  <a:pt x="3694251" y="276940"/>
                  <a:pt x="3701441" y="246803"/>
                  <a:pt x="3727614" y="258245"/>
                </a:cubicBezTo>
                <a:cubicBezTo>
                  <a:pt x="3754952" y="257751"/>
                  <a:pt x="3708960" y="240314"/>
                  <a:pt x="3738369" y="234506"/>
                </a:cubicBezTo>
                <a:cubicBezTo>
                  <a:pt x="3774580" y="230879"/>
                  <a:pt x="3768868" y="196201"/>
                  <a:pt x="3803670" y="236457"/>
                </a:cubicBezTo>
                <a:cubicBezTo>
                  <a:pt x="3839567" y="220301"/>
                  <a:pt x="3850064" y="239151"/>
                  <a:pt x="3903080" y="241890"/>
                </a:cubicBezTo>
                <a:cubicBezTo>
                  <a:pt x="3922859" y="227800"/>
                  <a:pt x="3941005" y="230826"/>
                  <a:pt x="3959588" y="239195"/>
                </a:cubicBezTo>
                <a:cubicBezTo>
                  <a:pt x="4009252" y="229421"/>
                  <a:pt x="4057491" y="239376"/>
                  <a:pt x="4114838" y="238165"/>
                </a:cubicBezTo>
                <a:cubicBezTo>
                  <a:pt x="4173784" y="217210"/>
                  <a:pt x="4209756" y="243378"/>
                  <a:pt x="4271023" y="241959"/>
                </a:cubicBezTo>
                <a:cubicBezTo>
                  <a:pt x="4326191" y="205535"/>
                  <a:pt x="4316856" y="279258"/>
                  <a:pt x="4367397" y="271442"/>
                </a:cubicBezTo>
                <a:cubicBezTo>
                  <a:pt x="4446016" y="235091"/>
                  <a:pt x="4369000" y="295343"/>
                  <a:pt x="4495366" y="271618"/>
                </a:cubicBezTo>
                <a:cubicBezTo>
                  <a:pt x="4501905" y="266287"/>
                  <a:pt x="4518077" y="269240"/>
                  <a:pt x="4517347" y="275639"/>
                </a:cubicBezTo>
                <a:cubicBezTo>
                  <a:pt x="4525170" y="272832"/>
                  <a:pt x="4542809" y="258800"/>
                  <a:pt x="4546116" y="268568"/>
                </a:cubicBezTo>
                <a:cubicBezTo>
                  <a:pt x="4586961" y="265354"/>
                  <a:pt x="4626617" y="255160"/>
                  <a:pt x="4661259" y="238966"/>
                </a:cubicBezTo>
                <a:cubicBezTo>
                  <a:pt x="4741966" y="247639"/>
                  <a:pt x="4693066" y="205693"/>
                  <a:pt x="4750403" y="204364"/>
                </a:cubicBezTo>
                <a:cubicBezTo>
                  <a:pt x="4798501" y="219113"/>
                  <a:pt x="4813319" y="201253"/>
                  <a:pt x="4867614" y="208668"/>
                </a:cubicBezTo>
                <a:cubicBezTo>
                  <a:pt x="4881621" y="174373"/>
                  <a:pt x="4917566" y="206761"/>
                  <a:pt x="4937036" y="195446"/>
                </a:cubicBezTo>
                <a:cubicBezTo>
                  <a:pt x="4974214" y="229763"/>
                  <a:pt x="5013321" y="152474"/>
                  <a:pt x="5047626" y="149604"/>
                </a:cubicBezTo>
                <a:cubicBezTo>
                  <a:pt x="5106046" y="150576"/>
                  <a:pt x="5172786" y="183138"/>
                  <a:pt x="5200247" y="142695"/>
                </a:cubicBezTo>
                <a:cubicBezTo>
                  <a:pt x="5206135" y="157748"/>
                  <a:pt x="5203071" y="179288"/>
                  <a:pt x="5235691" y="173330"/>
                </a:cubicBezTo>
                <a:cubicBezTo>
                  <a:pt x="5249654" y="179935"/>
                  <a:pt x="5254450" y="203448"/>
                  <a:pt x="5280133" y="189342"/>
                </a:cubicBezTo>
                <a:cubicBezTo>
                  <a:pt x="5244836" y="171370"/>
                  <a:pt x="5299493" y="163568"/>
                  <a:pt x="5291963" y="139446"/>
                </a:cubicBezTo>
                <a:cubicBezTo>
                  <a:pt x="5331555" y="120349"/>
                  <a:pt x="5427790" y="132865"/>
                  <a:pt x="5418472" y="89163"/>
                </a:cubicBezTo>
                <a:cubicBezTo>
                  <a:pt x="5428057" y="62053"/>
                  <a:pt x="5484665" y="97616"/>
                  <a:pt x="5482354" y="69470"/>
                </a:cubicBezTo>
                <a:cubicBezTo>
                  <a:pt x="5507119" y="85574"/>
                  <a:pt x="5545363" y="52240"/>
                  <a:pt x="5583280" y="49787"/>
                </a:cubicBezTo>
                <a:cubicBezTo>
                  <a:pt x="5589344" y="36484"/>
                  <a:pt x="5598103" y="36349"/>
                  <a:pt x="5613766" y="41855"/>
                </a:cubicBezTo>
                <a:cubicBezTo>
                  <a:pt x="5636621" y="41086"/>
                  <a:pt x="5660728" y="35034"/>
                  <a:pt x="5684952" y="260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4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8A7AB77B-F094-8270-5860-C8FA153502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36098" y="1525"/>
            <a:ext cx="1216152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610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5B64C-7DDD-5F84-67D6-DD85AA95A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432476"/>
            <a:ext cx="9810604" cy="1216024"/>
          </a:xfrm>
        </p:spPr>
        <p:txBody>
          <a:bodyPr/>
          <a:lstStyle/>
          <a:p>
            <a:r>
              <a:rPr lang="en-US" b="1" dirty="0" err="1"/>
              <a:t>CurveBalls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64CAD9-0806-8E33-E915-764315500002}"/>
              </a:ext>
            </a:extLst>
          </p:cNvPr>
          <p:cNvSpPr txBox="1"/>
          <p:nvPr/>
        </p:nvSpPr>
        <p:spPr>
          <a:xfrm>
            <a:off x="1210235" y="4494073"/>
            <a:ext cx="28911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Intentional or Unintentional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 Transition Period – Cross Country Move Timeline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517F32-7B9E-9DFD-2A66-0DAE04426077}"/>
              </a:ext>
            </a:extLst>
          </p:cNvPr>
          <p:cNvSpPr txBox="1"/>
          <p:nvPr/>
        </p:nvSpPr>
        <p:spPr>
          <a:xfrm>
            <a:off x="8448114" y="4494073"/>
            <a:ext cx="25728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Likely Unintentional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Immediate or Brief Transition Period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6D0FBD4-3242-FD22-BD94-44F1D9AAAF4A}"/>
              </a:ext>
            </a:extLst>
          </p:cNvPr>
          <p:cNvGrpSpPr/>
          <p:nvPr/>
        </p:nvGrpSpPr>
        <p:grpSpPr>
          <a:xfrm>
            <a:off x="1050879" y="2655829"/>
            <a:ext cx="2577238" cy="1546342"/>
            <a:chOff x="8622" y="1441391"/>
            <a:chExt cx="2577238" cy="1546342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3F823D6-B3A7-4022-F557-D8FF982318E5}"/>
                </a:ext>
              </a:extLst>
            </p:cNvPr>
            <p:cNvSpPr/>
            <p:nvPr/>
          </p:nvSpPr>
          <p:spPr>
            <a:xfrm>
              <a:off x="8622" y="1441391"/>
              <a:ext cx="2577238" cy="1546342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514AF449-A8C0-89CD-0491-717CA44C507F}"/>
                </a:ext>
              </a:extLst>
            </p:cNvPr>
            <p:cNvSpPr txBox="1"/>
            <p:nvPr/>
          </p:nvSpPr>
          <p:spPr>
            <a:xfrm>
              <a:off x="386050" y="1667848"/>
              <a:ext cx="1822382" cy="10934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500" kern="1200" dirty="0"/>
                <a:t>New Opportunity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B01CFBE-8E38-4C60-2A41-E9CE559C39A4}"/>
              </a:ext>
            </a:extLst>
          </p:cNvPr>
          <p:cNvGrpSpPr/>
          <p:nvPr/>
        </p:nvGrpSpPr>
        <p:grpSpPr>
          <a:xfrm>
            <a:off x="3879039" y="3144360"/>
            <a:ext cx="546374" cy="639155"/>
            <a:chOff x="2843584" y="1894984"/>
            <a:chExt cx="546374" cy="639155"/>
          </a:xfrm>
        </p:grpSpPr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FBD3C37B-43B5-D4A1-DE52-A63407AF7A69}"/>
                </a:ext>
              </a:extLst>
            </p:cNvPr>
            <p:cNvSpPr/>
            <p:nvPr/>
          </p:nvSpPr>
          <p:spPr>
            <a:xfrm>
              <a:off x="2843584" y="1894984"/>
              <a:ext cx="546374" cy="63915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ight Arrow 4">
              <a:extLst>
                <a:ext uri="{FF2B5EF4-FFF2-40B4-BE49-F238E27FC236}">
                  <a16:creationId xmlns:a16="http://schemas.microsoft.com/office/drawing/2014/main" id="{5FBBBE26-122D-A117-3E30-177B1B86A0F6}"/>
                </a:ext>
              </a:extLst>
            </p:cNvPr>
            <p:cNvSpPr txBox="1"/>
            <p:nvPr/>
          </p:nvSpPr>
          <p:spPr>
            <a:xfrm>
              <a:off x="2843584" y="2022815"/>
              <a:ext cx="382462" cy="3834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000" kern="120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6D5938-5BDE-F52C-4F32-7F1FC6831F69}"/>
              </a:ext>
            </a:extLst>
          </p:cNvPr>
          <p:cNvGrpSpPr/>
          <p:nvPr/>
        </p:nvGrpSpPr>
        <p:grpSpPr>
          <a:xfrm>
            <a:off x="4667562" y="2655829"/>
            <a:ext cx="2577238" cy="1546342"/>
            <a:chOff x="3616755" y="1441391"/>
            <a:chExt cx="2577238" cy="1546342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00FE182F-64C9-DCCE-1751-C07D2C27BC56}"/>
                </a:ext>
              </a:extLst>
            </p:cNvPr>
            <p:cNvSpPr/>
            <p:nvPr/>
          </p:nvSpPr>
          <p:spPr>
            <a:xfrm>
              <a:off x="3616755" y="1441391"/>
              <a:ext cx="2577238" cy="154634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574616D5-3CBB-94BA-6D9F-F55C80AD8192}"/>
                </a:ext>
              </a:extLst>
            </p:cNvPr>
            <p:cNvSpPr txBox="1"/>
            <p:nvPr/>
          </p:nvSpPr>
          <p:spPr>
            <a:xfrm>
              <a:off x="3662046" y="1486682"/>
              <a:ext cx="2486656" cy="14557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500" kern="1200" dirty="0"/>
                <a:t>Negotiations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0A0D752-1833-3BB1-85DD-1D70D173DBA5}"/>
              </a:ext>
            </a:extLst>
          </p:cNvPr>
          <p:cNvGrpSpPr/>
          <p:nvPr/>
        </p:nvGrpSpPr>
        <p:grpSpPr>
          <a:xfrm>
            <a:off x="7492103" y="3109422"/>
            <a:ext cx="546374" cy="639155"/>
            <a:chOff x="6451717" y="1894984"/>
            <a:chExt cx="546374" cy="639155"/>
          </a:xfrm>
        </p:grpSpPr>
        <p:sp>
          <p:nvSpPr>
            <p:cNvPr id="16" name="Right Arrow 15">
              <a:extLst>
                <a:ext uri="{FF2B5EF4-FFF2-40B4-BE49-F238E27FC236}">
                  <a16:creationId xmlns:a16="http://schemas.microsoft.com/office/drawing/2014/main" id="{EFA7426E-F2C5-DDB8-8459-A4E8C269E084}"/>
                </a:ext>
              </a:extLst>
            </p:cNvPr>
            <p:cNvSpPr/>
            <p:nvPr/>
          </p:nvSpPr>
          <p:spPr>
            <a:xfrm rot="10800000">
              <a:off x="6451717" y="1894984"/>
              <a:ext cx="546374" cy="639155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ight Arrow 4">
              <a:extLst>
                <a:ext uri="{FF2B5EF4-FFF2-40B4-BE49-F238E27FC236}">
                  <a16:creationId xmlns:a16="http://schemas.microsoft.com/office/drawing/2014/main" id="{52178A08-F582-473B-2EB1-4986ADCDA9C8}"/>
                </a:ext>
              </a:extLst>
            </p:cNvPr>
            <p:cNvSpPr txBox="1"/>
            <p:nvPr/>
          </p:nvSpPr>
          <p:spPr>
            <a:xfrm rot="10800000">
              <a:off x="6615629" y="2022815"/>
              <a:ext cx="382462" cy="3834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2000" kern="12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E77684F-6148-0C2D-5C42-E1D73AD7EE30}"/>
              </a:ext>
            </a:extLst>
          </p:cNvPr>
          <p:cNvGrpSpPr/>
          <p:nvPr/>
        </p:nvGrpSpPr>
        <p:grpSpPr>
          <a:xfrm>
            <a:off x="8284245" y="2655829"/>
            <a:ext cx="2577238" cy="1546342"/>
            <a:chOff x="7224889" y="1441391"/>
            <a:chExt cx="2577238" cy="1546342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A2476FF-49E3-0407-1659-30AD4EE4A0A3}"/>
                </a:ext>
              </a:extLst>
            </p:cNvPr>
            <p:cNvSpPr/>
            <p:nvPr/>
          </p:nvSpPr>
          <p:spPr>
            <a:xfrm>
              <a:off x="7224889" y="1441391"/>
              <a:ext cx="2577238" cy="1546342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4">
              <a:extLst>
                <a:ext uri="{FF2B5EF4-FFF2-40B4-BE49-F238E27FC236}">
                  <a16:creationId xmlns:a16="http://schemas.microsoft.com/office/drawing/2014/main" id="{6706C48D-1269-F318-5223-B9011A2C67E3}"/>
                </a:ext>
              </a:extLst>
            </p:cNvPr>
            <p:cNvSpPr txBox="1"/>
            <p:nvPr/>
          </p:nvSpPr>
          <p:spPr>
            <a:xfrm>
              <a:off x="7602317" y="1667848"/>
              <a:ext cx="1822382" cy="10934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500" kern="1200" dirty="0"/>
                <a:t>Lost Opportunity</a:t>
              </a:r>
            </a:p>
          </p:txBody>
        </p:sp>
      </p:grpSp>
      <p:pic>
        <p:nvPicPr>
          <p:cNvPr id="4" name="Content Placeholder 2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10064E94-0208-4A74-0977-A22F33D6E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1483" y="140574"/>
            <a:ext cx="1216024" cy="1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3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D0862F0D-15C3-5EB2-1D47-7058E939C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51945">
            <a:off x="4677887" y="2640529"/>
            <a:ext cx="2502972" cy="2502972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EE50D76-6C4B-A3A9-839A-795956E01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479917" cy="1917509"/>
          </a:xfrm>
        </p:spPr>
        <p:txBody>
          <a:bodyPr>
            <a:normAutofit/>
          </a:bodyPr>
          <a:lstStyle/>
          <a:p>
            <a:r>
              <a:rPr lang="en-US" b="1" dirty="0">
                <a:effectLst/>
                <a:cs typeface="Calibri" panose="020F0502020204030204" pitchFamily="34" charset="0"/>
              </a:rPr>
              <a:t>Exploring the Career Curveball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0C6860-D715-6326-B0AA-A2D688BF8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8012" y="723900"/>
            <a:ext cx="4170355" cy="5943599"/>
          </a:xfrm>
        </p:spPr>
        <p:txBody>
          <a:bodyPr anchor="ctr" anchorCtr="0">
            <a:normAutofit/>
          </a:bodyPr>
          <a:lstStyle/>
          <a:p>
            <a:pPr marL="514350" indent="-514350" rtl="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sz="2800" b="0" i="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</a:rPr>
              <a:t>As you experienced the transition, what moments are you most proud of?</a:t>
            </a:r>
          </a:p>
          <a:p>
            <a:pPr marL="514350" indent="-514350" rtl="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endParaRPr lang="en-US" dirty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pPr marL="514350" indent="-514350" rtl="0"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n-US" dirty="0">
                <a:solidFill>
                  <a:schemeClr val="accent2"/>
                </a:solidFill>
                <a:latin typeface="Calibri" panose="020F0502020204030204" pitchFamily="34" charset="0"/>
              </a:rPr>
              <a:t>During a future transition, what would you do differently?</a:t>
            </a:r>
            <a:endParaRPr lang="en-US" sz="2800" b="1" i="0" u="none" strike="noStrike" dirty="0">
              <a:solidFill>
                <a:schemeClr val="accent2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0203A01-0D40-88FC-37C7-3BF98DCFD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3633" y="2641408"/>
            <a:ext cx="4170355" cy="4026091"/>
          </a:xfrm>
        </p:spPr>
        <p:txBody>
          <a:bodyPr>
            <a:normAutofit/>
          </a:bodyPr>
          <a:lstStyle/>
          <a:p>
            <a:r>
              <a:rPr lang="en-US" sz="3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pairs, share your experiences with curveballs.</a:t>
            </a:r>
            <a:endParaRPr lang="en-US" sz="3200" dirty="0"/>
          </a:p>
        </p:txBody>
      </p:sp>
      <p:pic>
        <p:nvPicPr>
          <p:cNvPr id="2" name="Content Placeholder 2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E451F9FF-B6F4-2432-8BC6-CEEFC2B8B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1483" y="140574"/>
            <a:ext cx="1216024" cy="1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64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DEB2E8C4-C3E7-4048-A43D-9859510CF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744" y="0"/>
            <a:ext cx="1286256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12490710" y="6342652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24D29CCB-7956-4E3E-8880-304085F04BF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481710" y="6333652"/>
                <a:ext cx="18000" cy="18000"/>
              </a:xfrm>
              <a:prstGeom prst="rect">
                <a:avLst/>
              </a:prstGeom>
            </p:spPr>
          </p:pic>
        </mc:Fallback>
      </mc:AlternateContent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-1"/>
            <a:ext cx="5440670" cy="6858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1B15FA8-A975-558C-FA9D-C03B7F738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408" y="2705100"/>
            <a:ext cx="3760499" cy="10821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dirty="0">
                <a:latin typeface="+mn-lt"/>
              </a:rPr>
              <a:t>Example </a:t>
            </a:r>
            <a:r>
              <a:rPr lang="en-US" b="1" dirty="0" err="1">
                <a:latin typeface="+mn-lt"/>
              </a:rPr>
              <a:t>CurveBalls</a:t>
            </a:r>
            <a:endParaRPr lang="en-US" b="1" dirty="0">
              <a:latin typeface="+mn-lt"/>
            </a:endParaRP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B02BEE16-7CA9-A7A3-B19A-C266E3D7D4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t="9995" r="2" b="10176"/>
          <a:stretch/>
        </p:blipFill>
        <p:spPr>
          <a:xfrm rot="20455819">
            <a:off x="7111771" y="1500600"/>
            <a:ext cx="4373199" cy="3491151"/>
          </a:xfrm>
          <a:prstGeom prst="rect">
            <a:avLst/>
          </a:prstGeom>
        </p:spPr>
      </p:pic>
      <p:pic>
        <p:nvPicPr>
          <p:cNvPr id="3" name="Picture 2" descr="A picture containing doll, toy, dark&#10;&#10;Description automatically generated">
            <a:extLst>
              <a:ext uri="{FF2B5EF4-FFF2-40B4-BE49-F238E27FC236}">
                <a16:creationId xmlns:a16="http://schemas.microsoft.com/office/drawing/2014/main" id="{2B54B551-1FC1-AC64-D5B7-10B79EDDC5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5166" y="3115512"/>
            <a:ext cx="2057400" cy="2057400"/>
          </a:xfrm>
          <a:prstGeom prst="rect">
            <a:avLst/>
          </a:prstGeom>
        </p:spPr>
      </p:pic>
      <p:pic>
        <p:nvPicPr>
          <p:cNvPr id="7" name="Picture 6" descr="A picture containing toy, doll, blue&#10;&#10;Description automatically generated">
            <a:extLst>
              <a:ext uri="{FF2B5EF4-FFF2-40B4-BE49-F238E27FC236}">
                <a16:creationId xmlns:a16="http://schemas.microsoft.com/office/drawing/2014/main" id="{C1B344FE-CDAF-C066-BA5E-65A241E868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7105" y="470461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4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03C39B-439C-82CA-3DB5-7A1D359C3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633" y="457200"/>
            <a:ext cx="4418004" cy="1917509"/>
          </a:xfrm>
        </p:spPr>
        <p:txBody>
          <a:bodyPr>
            <a:normAutofit fontScale="90000"/>
          </a:bodyPr>
          <a:lstStyle/>
          <a:p>
            <a:r>
              <a:rPr lang="en-US" sz="3200" b="1" i="0" u="none" strike="noStrike" dirty="0">
                <a:solidFill>
                  <a:srgbClr val="000000"/>
                </a:solidFill>
                <a:effectLst/>
                <a:cs typeface="Calibri" panose="020F0502020204030204" pitchFamily="34" charset="0"/>
              </a:rPr>
              <a:t>Preparing for New Opportunities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D4465E-F8F4-B928-C346-03700A53F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0907" y="476250"/>
            <a:ext cx="5091113" cy="5943599"/>
          </a:xfrm>
        </p:spPr>
        <p:txBody>
          <a:bodyPr anchor="ctr" anchorCtr="0">
            <a:normAutofit/>
          </a:bodyPr>
          <a:lstStyle/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Upfront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negotiations</a:t>
            </a:r>
          </a:p>
          <a:p>
            <a:pPr marL="834390" lvl="2" fontAlgn="base">
              <a:spcBef>
                <a:spcPts val="0"/>
              </a:spcBef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anticipate the curveball</a:t>
            </a: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 vita ready!</a:t>
            </a: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Cultivate your mentors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career network</a:t>
            </a: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Read the tea leaves</a:t>
            </a: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Know your contract, institutional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state policies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 descr="A yellow sign with a sunset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A23BF941-DA22-2C90-F3AA-A05DCA7C13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32" t="23600" r="10800" b="23600"/>
          <a:stretch/>
        </p:blipFill>
        <p:spPr>
          <a:xfrm>
            <a:off x="1063632" y="3429000"/>
            <a:ext cx="4170355" cy="2868369"/>
          </a:xfrm>
          <a:prstGeom prst="rect">
            <a:avLst/>
          </a:prstGeom>
        </p:spPr>
      </p:pic>
      <p:pic>
        <p:nvPicPr>
          <p:cNvPr id="2" name="Picture 1" descr="A picture containing doll, toy, dark&#10;&#10;Description automatically generated">
            <a:extLst>
              <a:ext uri="{FF2B5EF4-FFF2-40B4-BE49-F238E27FC236}">
                <a16:creationId xmlns:a16="http://schemas.microsoft.com/office/drawing/2014/main" id="{483DA629-317F-7A61-64B5-992F9552C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1520" y="0"/>
            <a:ext cx="1360480" cy="136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3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070AD-06D5-C85E-5B66-54AD2F036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Responding to Lost Opportunities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6D37ED-E562-170D-F0FA-6F924D42D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0" y="457200"/>
            <a:ext cx="4795838" cy="5829300"/>
          </a:xfrm>
        </p:spPr>
        <p:txBody>
          <a:bodyPr anchor="ctr" anchorCtr="0">
            <a:normAutofit fontScale="92500"/>
          </a:bodyPr>
          <a:lstStyle/>
          <a:p>
            <a:pPr marL="457200" fontAlgn="base">
              <a:spcBef>
                <a:spcPts val="0"/>
              </a:spcBef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Controlling the narrative</a:t>
            </a:r>
          </a:p>
          <a:p>
            <a:pPr marL="845820" lvl="1" indent="-342900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Campus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Announcements</a:t>
            </a:r>
          </a:p>
          <a:p>
            <a:pPr marL="845820" lvl="1" indent="-342900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Mentors &amp; Colleagues</a:t>
            </a:r>
          </a:p>
          <a:p>
            <a:pPr marL="845820" lvl="1" indent="-342900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Explaining the curveball</a:t>
            </a: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fontAlgn="base">
              <a:spcBef>
                <a:spcPts val="0"/>
              </a:spcBef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 your contract, institutional &amp; state policies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new you!</a:t>
            </a:r>
          </a:p>
          <a:p>
            <a:pPr marL="845820" lvl="1" indent="-342900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Scholarship, Teaching &amp; Service</a:t>
            </a:r>
          </a:p>
          <a:p>
            <a:pPr marL="845820" lvl="1" indent="-342900" fontAlgn="base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Boundaries</a:t>
            </a: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Your professional equity</a:t>
            </a:r>
          </a:p>
          <a:p>
            <a:pPr indent="0" rtl="0" fontAlgn="base">
              <a:spcBef>
                <a:spcPts val="0"/>
              </a:spcBef>
              <a:spcAft>
                <a:spcPts val="0"/>
              </a:spcAft>
              <a:buNone/>
            </a:pPr>
            <a:endParaRPr lang="en-US" sz="2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Self-care</a:t>
            </a:r>
            <a:endParaRPr lang="en-US" dirty="0"/>
          </a:p>
          <a:p>
            <a:endParaRPr lang="en-US" dirty="0"/>
          </a:p>
        </p:txBody>
      </p:sp>
      <p:pic>
        <p:nvPicPr>
          <p:cNvPr id="9" name="Picture 8" descr="A picture containing food, fruit, beverage, orange&#10;&#10;Description automatically generated">
            <a:extLst>
              <a:ext uri="{FF2B5EF4-FFF2-40B4-BE49-F238E27FC236}">
                <a16:creationId xmlns:a16="http://schemas.microsoft.com/office/drawing/2014/main" id="{5C8D7387-31F5-6E30-671C-C2838777B1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62" b="17023"/>
          <a:stretch/>
        </p:blipFill>
        <p:spPr>
          <a:xfrm>
            <a:off x="1063633" y="3089371"/>
            <a:ext cx="4170355" cy="2815573"/>
          </a:xfrm>
          <a:prstGeom prst="rect">
            <a:avLst/>
          </a:prstGeom>
        </p:spPr>
      </p:pic>
      <p:pic>
        <p:nvPicPr>
          <p:cNvPr id="11" name="Picture 10" descr="A close-up of a microscope&#10;&#10;Description automatically generated with medium confidence">
            <a:extLst>
              <a:ext uri="{FF2B5EF4-FFF2-40B4-BE49-F238E27FC236}">
                <a16:creationId xmlns:a16="http://schemas.microsoft.com/office/drawing/2014/main" id="{CBF6DFC1-38EF-D0E0-2948-E35BDD2C4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367" y="2746259"/>
            <a:ext cx="3646886" cy="3282988"/>
          </a:xfrm>
          <a:prstGeom prst="rect">
            <a:avLst/>
          </a:prstGeom>
        </p:spPr>
      </p:pic>
      <p:pic>
        <p:nvPicPr>
          <p:cNvPr id="3" name="Content Placeholder 2" descr="A picture containing indoor, white&#10;&#10;Description automatically generated">
            <a:extLst>
              <a:ext uri="{FF2B5EF4-FFF2-40B4-BE49-F238E27FC236}">
                <a16:creationId xmlns:a16="http://schemas.microsoft.com/office/drawing/2014/main" id="{8BB7C769-5FF0-C69D-25E7-8DA71D033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1483" y="140574"/>
            <a:ext cx="1216024" cy="12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4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0A0D747-F38B-4A99-9985-62CE8C2476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D1BF32B-6CA3-4695-8A0C-1AC789B58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5277870" cy="6858000"/>
          </a:xfrm>
          <a:custGeom>
            <a:avLst/>
            <a:gdLst>
              <a:gd name="connsiteX0" fmla="*/ 643741 w 5434004"/>
              <a:gd name="connsiteY0" fmla="*/ 0 h 6858000"/>
              <a:gd name="connsiteX1" fmla="*/ 5434004 w 5434004"/>
              <a:gd name="connsiteY1" fmla="*/ 0 h 6858000"/>
              <a:gd name="connsiteX2" fmla="*/ 5434004 w 5434004"/>
              <a:gd name="connsiteY2" fmla="*/ 6858000 h 6858000"/>
              <a:gd name="connsiteX3" fmla="*/ 0 w 5434004"/>
              <a:gd name="connsiteY3" fmla="*/ 6858000 h 6858000"/>
              <a:gd name="connsiteX4" fmla="*/ 0 w 5434004"/>
              <a:gd name="connsiteY4" fmla="*/ 6857998 h 6858000"/>
              <a:gd name="connsiteX5" fmla="*/ 1049407 w 5434004"/>
              <a:gd name="connsiteY5" fmla="*/ 6857998 h 6858000"/>
              <a:gd name="connsiteX6" fmla="*/ 1033092 w 5434004"/>
              <a:gd name="connsiteY6" fmla="*/ 6843615 h 6858000"/>
              <a:gd name="connsiteX7" fmla="*/ 1004585 w 5434004"/>
              <a:gd name="connsiteY7" fmla="*/ 6800899 h 6858000"/>
              <a:gd name="connsiteX8" fmla="*/ 984086 w 5434004"/>
              <a:gd name="connsiteY8" fmla="*/ 6765441 h 6858000"/>
              <a:gd name="connsiteX9" fmla="*/ 955964 w 5434004"/>
              <a:gd name="connsiteY9" fmla="*/ 6739541 h 6858000"/>
              <a:gd name="connsiteX10" fmla="*/ 945820 w 5434004"/>
              <a:gd name="connsiteY10" fmla="*/ 6673829 h 6858000"/>
              <a:gd name="connsiteX11" fmla="*/ 921540 w 5434004"/>
              <a:gd name="connsiteY11" fmla="*/ 6620155 h 6858000"/>
              <a:gd name="connsiteX12" fmla="*/ 876436 w 5434004"/>
              <a:gd name="connsiteY12" fmla="*/ 6610437 h 6858000"/>
              <a:gd name="connsiteX13" fmla="*/ 876973 w 5434004"/>
              <a:gd name="connsiteY13" fmla="*/ 6596307 h 6858000"/>
              <a:gd name="connsiteX14" fmla="*/ 893782 w 5434004"/>
              <a:gd name="connsiteY14" fmla="*/ 6536039 h 6858000"/>
              <a:gd name="connsiteX15" fmla="*/ 830281 w 5434004"/>
              <a:gd name="connsiteY15" fmla="*/ 6239239 h 6858000"/>
              <a:gd name="connsiteX16" fmla="*/ 816373 w 5434004"/>
              <a:gd name="connsiteY16" fmla="*/ 6116986 h 6858000"/>
              <a:gd name="connsiteX17" fmla="*/ 788606 w 5434004"/>
              <a:gd name="connsiteY17" fmla="*/ 5895434 h 6858000"/>
              <a:gd name="connsiteX18" fmla="*/ 762315 w 5434004"/>
              <a:gd name="connsiteY18" fmla="*/ 5848019 h 6858000"/>
              <a:gd name="connsiteX19" fmla="*/ 714842 w 5434004"/>
              <a:gd name="connsiteY19" fmla="*/ 5722306 h 6858000"/>
              <a:gd name="connsiteX20" fmla="*/ 679500 w 5434004"/>
              <a:gd name="connsiteY20" fmla="*/ 5528085 h 6858000"/>
              <a:gd name="connsiteX21" fmla="*/ 660956 w 5434004"/>
              <a:gd name="connsiteY21" fmla="*/ 5506768 h 6858000"/>
              <a:gd name="connsiteX22" fmla="*/ 642957 w 5434004"/>
              <a:gd name="connsiteY22" fmla="*/ 5473318 h 6858000"/>
              <a:gd name="connsiteX23" fmla="*/ 602099 w 5434004"/>
              <a:gd name="connsiteY23" fmla="*/ 5418521 h 6858000"/>
              <a:gd name="connsiteX24" fmla="*/ 563009 w 5434004"/>
              <a:gd name="connsiteY24" fmla="*/ 5337536 h 6858000"/>
              <a:gd name="connsiteX25" fmla="*/ 584675 w 5434004"/>
              <a:gd name="connsiteY25" fmla="*/ 5255190 h 6858000"/>
              <a:gd name="connsiteX26" fmla="*/ 564878 w 5434004"/>
              <a:gd name="connsiteY26" fmla="*/ 5208171 h 6858000"/>
              <a:gd name="connsiteX27" fmla="*/ 540145 w 5434004"/>
              <a:gd name="connsiteY27" fmla="*/ 4993731 h 6858000"/>
              <a:gd name="connsiteX28" fmla="*/ 512099 w 5434004"/>
              <a:gd name="connsiteY28" fmla="*/ 4896399 h 6858000"/>
              <a:gd name="connsiteX29" fmla="*/ 482378 w 5434004"/>
              <a:gd name="connsiteY29" fmla="*/ 4838613 h 6858000"/>
              <a:gd name="connsiteX30" fmla="*/ 468676 w 5434004"/>
              <a:gd name="connsiteY30" fmla="*/ 4796522 h 6858000"/>
              <a:gd name="connsiteX31" fmla="*/ 430881 w 5434004"/>
              <a:gd name="connsiteY31" fmla="*/ 4672370 h 6858000"/>
              <a:gd name="connsiteX32" fmla="*/ 415292 w 5434004"/>
              <a:gd name="connsiteY32" fmla="*/ 4634253 h 6858000"/>
              <a:gd name="connsiteX33" fmla="*/ 348919 w 5434004"/>
              <a:gd name="connsiteY33" fmla="*/ 4549232 h 6858000"/>
              <a:gd name="connsiteX34" fmla="*/ 292438 w 5434004"/>
              <a:gd name="connsiteY34" fmla="*/ 4479912 h 6858000"/>
              <a:gd name="connsiteX35" fmla="*/ 283567 w 5434004"/>
              <a:gd name="connsiteY35" fmla="*/ 4376609 h 6858000"/>
              <a:gd name="connsiteX36" fmla="*/ 247018 w 5434004"/>
              <a:gd name="connsiteY36" fmla="*/ 4280257 h 6858000"/>
              <a:gd name="connsiteX37" fmla="*/ 243154 w 5434004"/>
              <a:gd name="connsiteY37" fmla="*/ 4208492 h 6858000"/>
              <a:gd name="connsiteX38" fmla="*/ 267243 w 5434004"/>
              <a:gd name="connsiteY38" fmla="*/ 4120636 h 6858000"/>
              <a:gd name="connsiteX39" fmla="*/ 274676 w 5434004"/>
              <a:gd name="connsiteY39" fmla="*/ 4116556 h 6858000"/>
              <a:gd name="connsiteX40" fmla="*/ 274016 w 5434004"/>
              <a:gd name="connsiteY40" fmla="*/ 4109625 h 6858000"/>
              <a:gd name="connsiteX41" fmla="*/ 266711 w 5434004"/>
              <a:gd name="connsiteY41" fmla="*/ 4105624 h 6858000"/>
              <a:gd name="connsiteX42" fmla="*/ 267360 w 5434004"/>
              <a:gd name="connsiteY42" fmla="*/ 4051441 h 6858000"/>
              <a:gd name="connsiteX43" fmla="*/ 280863 w 5434004"/>
              <a:gd name="connsiteY43" fmla="*/ 3988494 h 6858000"/>
              <a:gd name="connsiteX44" fmla="*/ 254473 w 5434004"/>
              <a:gd name="connsiteY44" fmla="*/ 3926485 h 6858000"/>
              <a:gd name="connsiteX45" fmla="*/ 238942 w 5434004"/>
              <a:gd name="connsiteY45" fmla="*/ 3857057 h 6858000"/>
              <a:gd name="connsiteX46" fmla="*/ 229388 w 5434004"/>
              <a:gd name="connsiteY46" fmla="*/ 3815650 h 6858000"/>
              <a:gd name="connsiteX47" fmla="*/ 224025 w 5434004"/>
              <a:gd name="connsiteY47" fmla="*/ 3696745 h 6858000"/>
              <a:gd name="connsiteX48" fmla="*/ 242028 w 5434004"/>
              <a:gd name="connsiteY48" fmla="*/ 3477814 h 6858000"/>
              <a:gd name="connsiteX49" fmla="*/ 239663 w 5434004"/>
              <a:gd name="connsiteY49" fmla="*/ 3375354 h 6858000"/>
              <a:gd name="connsiteX50" fmla="*/ 242939 w 5434004"/>
              <a:gd name="connsiteY50" fmla="*/ 3235494 h 6858000"/>
              <a:gd name="connsiteX51" fmla="*/ 235466 w 5434004"/>
              <a:gd name="connsiteY51" fmla="*/ 3111896 h 6858000"/>
              <a:gd name="connsiteX52" fmla="*/ 225859 w 5434004"/>
              <a:gd name="connsiteY52" fmla="*/ 3061665 h 6858000"/>
              <a:gd name="connsiteX53" fmla="*/ 214543 w 5434004"/>
              <a:gd name="connsiteY53" fmla="*/ 3026187 h 6858000"/>
              <a:gd name="connsiteX54" fmla="*/ 209002 w 5434004"/>
              <a:gd name="connsiteY54" fmla="*/ 2930097 h 6858000"/>
              <a:gd name="connsiteX55" fmla="*/ 209539 w 5434004"/>
              <a:gd name="connsiteY55" fmla="*/ 2768399 h 6858000"/>
              <a:gd name="connsiteX56" fmla="*/ 207490 w 5434004"/>
              <a:gd name="connsiteY56" fmla="*/ 2734615 h 6858000"/>
              <a:gd name="connsiteX57" fmla="*/ 197130 w 5434004"/>
              <a:gd name="connsiteY57" fmla="*/ 2708116 h 6858000"/>
              <a:gd name="connsiteX58" fmla="*/ 187231 w 5434004"/>
              <a:gd name="connsiteY58" fmla="*/ 2704185 h 6858000"/>
              <a:gd name="connsiteX59" fmla="*/ 184723 w 5434004"/>
              <a:gd name="connsiteY59" fmla="*/ 2686011 h 6858000"/>
              <a:gd name="connsiteX60" fmla="*/ 169929 w 5434004"/>
              <a:gd name="connsiteY60" fmla="*/ 2656504 h 6858000"/>
              <a:gd name="connsiteX61" fmla="*/ 188242 w 5434004"/>
              <a:gd name="connsiteY61" fmla="*/ 2589493 h 6858000"/>
              <a:gd name="connsiteX62" fmla="*/ 189125 w 5434004"/>
              <a:gd name="connsiteY62" fmla="*/ 2457617 h 6858000"/>
              <a:gd name="connsiteX63" fmla="*/ 195205 w 5434004"/>
              <a:gd name="connsiteY63" fmla="*/ 2210817 h 6858000"/>
              <a:gd name="connsiteX64" fmla="*/ 175797 w 5434004"/>
              <a:gd name="connsiteY64" fmla="*/ 1901521 h 6858000"/>
              <a:gd name="connsiteX65" fmla="*/ 156134 w 5434004"/>
              <a:gd name="connsiteY65" fmla="*/ 1700722 h 6858000"/>
              <a:gd name="connsiteX66" fmla="*/ 174157 w 5434004"/>
              <a:gd name="connsiteY66" fmla="*/ 1661610 h 6858000"/>
              <a:gd name="connsiteX67" fmla="*/ 180802 w 5434004"/>
              <a:gd name="connsiteY67" fmla="*/ 1640073 h 6858000"/>
              <a:gd name="connsiteX68" fmla="*/ 179221 w 5434004"/>
              <a:gd name="connsiteY68" fmla="*/ 1637398 h 6858000"/>
              <a:gd name="connsiteX69" fmla="*/ 179826 w 5434004"/>
              <a:gd name="connsiteY69" fmla="*/ 1612248 h 6858000"/>
              <a:gd name="connsiteX70" fmla="*/ 198048 w 5434004"/>
              <a:gd name="connsiteY70" fmla="*/ 1498097 h 6858000"/>
              <a:gd name="connsiteX71" fmla="*/ 196329 w 5434004"/>
              <a:gd name="connsiteY71" fmla="*/ 1497364 h 6858000"/>
              <a:gd name="connsiteX72" fmla="*/ 193204 w 5434004"/>
              <a:gd name="connsiteY72" fmla="*/ 1490042 h 6858000"/>
              <a:gd name="connsiteX73" fmla="*/ 211154 w 5434004"/>
              <a:gd name="connsiteY73" fmla="*/ 1451416 h 6858000"/>
              <a:gd name="connsiteX74" fmla="*/ 247750 w 5434004"/>
              <a:gd name="connsiteY74" fmla="*/ 1281781 h 6858000"/>
              <a:gd name="connsiteX75" fmla="*/ 323114 w 5434004"/>
              <a:gd name="connsiteY75" fmla="*/ 1074754 h 6858000"/>
              <a:gd name="connsiteX76" fmla="*/ 357209 w 5434004"/>
              <a:gd name="connsiteY76" fmla="*/ 1019094 h 6858000"/>
              <a:gd name="connsiteX77" fmla="*/ 393176 w 5434004"/>
              <a:gd name="connsiteY77" fmla="*/ 938921 h 6858000"/>
              <a:gd name="connsiteX78" fmla="*/ 451503 w 5434004"/>
              <a:gd name="connsiteY78" fmla="*/ 815814 h 6858000"/>
              <a:gd name="connsiteX79" fmla="*/ 567587 w 5434004"/>
              <a:gd name="connsiteY79" fmla="*/ 584070 h 6858000"/>
              <a:gd name="connsiteX80" fmla="*/ 592609 w 5434004"/>
              <a:gd name="connsiteY80" fmla="*/ 461805 h 6858000"/>
              <a:gd name="connsiteX81" fmla="*/ 624563 w 5434004"/>
              <a:gd name="connsiteY81" fmla="*/ 360945 h 6858000"/>
              <a:gd name="connsiteX82" fmla="*/ 627056 w 5434004"/>
              <a:gd name="connsiteY82" fmla="*/ 226335 h 6858000"/>
              <a:gd name="connsiteX83" fmla="*/ 655851 w 5434004"/>
              <a:gd name="connsiteY83" fmla="*/ 51690 h 6858000"/>
              <a:gd name="connsiteX84" fmla="*/ 653984 w 5434004"/>
              <a:gd name="connsiteY84" fmla="*/ 22133 h 6858000"/>
              <a:gd name="connsiteX85" fmla="*/ 643279 w 5434004"/>
              <a:gd name="connsiteY85" fmla="*/ 1037 h 6858000"/>
              <a:gd name="connsiteX0" fmla="*/ 643741 w 5434004"/>
              <a:gd name="connsiteY0" fmla="*/ 0 h 6858000"/>
              <a:gd name="connsiteX1" fmla="*/ 5434004 w 5434004"/>
              <a:gd name="connsiteY1" fmla="*/ 0 h 6858000"/>
              <a:gd name="connsiteX2" fmla="*/ 5434004 w 5434004"/>
              <a:gd name="connsiteY2" fmla="*/ 6858000 h 6858000"/>
              <a:gd name="connsiteX3" fmla="*/ 0 w 5434004"/>
              <a:gd name="connsiteY3" fmla="*/ 6858000 h 6858000"/>
              <a:gd name="connsiteX4" fmla="*/ 1049407 w 5434004"/>
              <a:gd name="connsiteY4" fmla="*/ 6857998 h 6858000"/>
              <a:gd name="connsiteX5" fmla="*/ 1033092 w 5434004"/>
              <a:gd name="connsiteY5" fmla="*/ 6843615 h 6858000"/>
              <a:gd name="connsiteX6" fmla="*/ 1004585 w 5434004"/>
              <a:gd name="connsiteY6" fmla="*/ 6800899 h 6858000"/>
              <a:gd name="connsiteX7" fmla="*/ 984086 w 5434004"/>
              <a:gd name="connsiteY7" fmla="*/ 6765441 h 6858000"/>
              <a:gd name="connsiteX8" fmla="*/ 955964 w 5434004"/>
              <a:gd name="connsiteY8" fmla="*/ 6739541 h 6858000"/>
              <a:gd name="connsiteX9" fmla="*/ 945820 w 5434004"/>
              <a:gd name="connsiteY9" fmla="*/ 6673829 h 6858000"/>
              <a:gd name="connsiteX10" fmla="*/ 921540 w 5434004"/>
              <a:gd name="connsiteY10" fmla="*/ 6620155 h 6858000"/>
              <a:gd name="connsiteX11" fmla="*/ 876436 w 5434004"/>
              <a:gd name="connsiteY11" fmla="*/ 6610437 h 6858000"/>
              <a:gd name="connsiteX12" fmla="*/ 876973 w 5434004"/>
              <a:gd name="connsiteY12" fmla="*/ 6596307 h 6858000"/>
              <a:gd name="connsiteX13" fmla="*/ 893782 w 5434004"/>
              <a:gd name="connsiteY13" fmla="*/ 6536039 h 6858000"/>
              <a:gd name="connsiteX14" fmla="*/ 830281 w 5434004"/>
              <a:gd name="connsiteY14" fmla="*/ 6239239 h 6858000"/>
              <a:gd name="connsiteX15" fmla="*/ 816373 w 5434004"/>
              <a:gd name="connsiteY15" fmla="*/ 6116986 h 6858000"/>
              <a:gd name="connsiteX16" fmla="*/ 788606 w 5434004"/>
              <a:gd name="connsiteY16" fmla="*/ 5895434 h 6858000"/>
              <a:gd name="connsiteX17" fmla="*/ 762315 w 5434004"/>
              <a:gd name="connsiteY17" fmla="*/ 5848019 h 6858000"/>
              <a:gd name="connsiteX18" fmla="*/ 714842 w 5434004"/>
              <a:gd name="connsiteY18" fmla="*/ 5722306 h 6858000"/>
              <a:gd name="connsiteX19" fmla="*/ 679500 w 5434004"/>
              <a:gd name="connsiteY19" fmla="*/ 5528085 h 6858000"/>
              <a:gd name="connsiteX20" fmla="*/ 660956 w 5434004"/>
              <a:gd name="connsiteY20" fmla="*/ 5506768 h 6858000"/>
              <a:gd name="connsiteX21" fmla="*/ 642957 w 5434004"/>
              <a:gd name="connsiteY21" fmla="*/ 5473318 h 6858000"/>
              <a:gd name="connsiteX22" fmla="*/ 602099 w 5434004"/>
              <a:gd name="connsiteY22" fmla="*/ 5418521 h 6858000"/>
              <a:gd name="connsiteX23" fmla="*/ 563009 w 5434004"/>
              <a:gd name="connsiteY23" fmla="*/ 5337536 h 6858000"/>
              <a:gd name="connsiteX24" fmla="*/ 584675 w 5434004"/>
              <a:gd name="connsiteY24" fmla="*/ 5255190 h 6858000"/>
              <a:gd name="connsiteX25" fmla="*/ 564878 w 5434004"/>
              <a:gd name="connsiteY25" fmla="*/ 5208171 h 6858000"/>
              <a:gd name="connsiteX26" fmla="*/ 540145 w 5434004"/>
              <a:gd name="connsiteY26" fmla="*/ 4993731 h 6858000"/>
              <a:gd name="connsiteX27" fmla="*/ 512099 w 5434004"/>
              <a:gd name="connsiteY27" fmla="*/ 4896399 h 6858000"/>
              <a:gd name="connsiteX28" fmla="*/ 482378 w 5434004"/>
              <a:gd name="connsiteY28" fmla="*/ 4838613 h 6858000"/>
              <a:gd name="connsiteX29" fmla="*/ 468676 w 5434004"/>
              <a:gd name="connsiteY29" fmla="*/ 4796522 h 6858000"/>
              <a:gd name="connsiteX30" fmla="*/ 430881 w 5434004"/>
              <a:gd name="connsiteY30" fmla="*/ 4672370 h 6858000"/>
              <a:gd name="connsiteX31" fmla="*/ 415292 w 5434004"/>
              <a:gd name="connsiteY31" fmla="*/ 4634253 h 6858000"/>
              <a:gd name="connsiteX32" fmla="*/ 348919 w 5434004"/>
              <a:gd name="connsiteY32" fmla="*/ 4549232 h 6858000"/>
              <a:gd name="connsiteX33" fmla="*/ 292438 w 5434004"/>
              <a:gd name="connsiteY33" fmla="*/ 4479912 h 6858000"/>
              <a:gd name="connsiteX34" fmla="*/ 283567 w 5434004"/>
              <a:gd name="connsiteY34" fmla="*/ 4376609 h 6858000"/>
              <a:gd name="connsiteX35" fmla="*/ 247018 w 5434004"/>
              <a:gd name="connsiteY35" fmla="*/ 4280257 h 6858000"/>
              <a:gd name="connsiteX36" fmla="*/ 243154 w 5434004"/>
              <a:gd name="connsiteY36" fmla="*/ 4208492 h 6858000"/>
              <a:gd name="connsiteX37" fmla="*/ 267243 w 5434004"/>
              <a:gd name="connsiteY37" fmla="*/ 4120636 h 6858000"/>
              <a:gd name="connsiteX38" fmla="*/ 274676 w 5434004"/>
              <a:gd name="connsiteY38" fmla="*/ 4116556 h 6858000"/>
              <a:gd name="connsiteX39" fmla="*/ 274016 w 5434004"/>
              <a:gd name="connsiteY39" fmla="*/ 4109625 h 6858000"/>
              <a:gd name="connsiteX40" fmla="*/ 266711 w 5434004"/>
              <a:gd name="connsiteY40" fmla="*/ 4105624 h 6858000"/>
              <a:gd name="connsiteX41" fmla="*/ 267360 w 5434004"/>
              <a:gd name="connsiteY41" fmla="*/ 4051441 h 6858000"/>
              <a:gd name="connsiteX42" fmla="*/ 280863 w 5434004"/>
              <a:gd name="connsiteY42" fmla="*/ 3988494 h 6858000"/>
              <a:gd name="connsiteX43" fmla="*/ 254473 w 5434004"/>
              <a:gd name="connsiteY43" fmla="*/ 3926485 h 6858000"/>
              <a:gd name="connsiteX44" fmla="*/ 238942 w 5434004"/>
              <a:gd name="connsiteY44" fmla="*/ 3857057 h 6858000"/>
              <a:gd name="connsiteX45" fmla="*/ 229388 w 5434004"/>
              <a:gd name="connsiteY45" fmla="*/ 3815650 h 6858000"/>
              <a:gd name="connsiteX46" fmla="*/ 224025 w 5434004"/>
              <a:gd name="connsiteY46" fmla="*/ 3696745 h 6858000"/>
              <a:gd name="connsiteX47" fmla="*/ 242028 w 5434004"/>
              <a:gd name="connsiteY47" fmla="*/ 3477814 h 6858000"/>
              <a:gd name="connsiteX48" fmla="*/ 239663 w 5434004"/>
              <a:gd name="connsiteY48" fmla="*/ 3375354 h 6858000"/>
              <a:gd name="connsiteX49" fmla="*/ 242939 w 5434004"/>
              <a:gd name="connsiteY49" fmla="*/ 3235494 h 6858000"/>
              <a:gd name="connsiteX50" fmla="*/ 235466 w 5434004"/>
              <a:gd name="connsiteY50" fmla="*/ 3111896 h 6858000"/>
              <a:gd name="connsiteX51" fmla="*/ 225859 w 5434004"/>
              <a:gd name="connsiteY51" fmla="*/ 3061665 h 6858000"/>
              <a:gd name="connsiteX52" fmla="*/ 214543 w 5434004"/>
              <a:gd name="connsiteY52" fmla="*/ 3026187 h 6858000"/>
              <a:gd name="connsiteX53" fmla="*/ 209002 w 5434004"/>
              <a:gd name="connsiteY53" fmla="*/ 2930097 h 6858000"/>
              <a:gd name="connsiteX54" fmla="*/ 209539 w 5434004"/>
              <a:gd name="connsiteY54" fmla="*/ 2768399 h 6858000"/>
              <a:gd name="connsiteX55" fmla="*/ 207490 w 5434004"/>
              <a:gd name="connsiteY55" fmla="*/ 2734615 h 6858000"/>
              <a:gd name="connsiteX56" fmla="*/ 197130 w 5434004"/>
              <a:gd name="connsiteY56" fmla="*/ 2708116 h 6858000"/>
              <a:gd name="connsiteX57" fmla="*/ 187231 w 5434004"/>
              <a:gd name="connsiteY57" fmla="*/ 2704185 h 6858000"/>
              <a:gd name="connsiteX58" fmla="*/ 184723 w 5434004"/>
              <a:gd name="connsiteY58" fmla="*/ 2686011 h 6858000"/>
              <a:gd name="connsiteX59" fmla="*/ 169929 w 5434004"/>
              <a:gd name="connsiteY59" fmla="*/ 2656504 h 6858000"/>
              <a:gd name="connsiteX60" fmla="*/ 188242 w 5434004"/>
              <a:gd name="connsiteY60" fmla="*/ 2589493 h 6858000"/>
              <a:gd name="connsiteX61" fmla="*/ 189125 w 5434004"/>
              <a:gd name="connsiteY61" fmla="*/ 2457617 h 6858000"/>
              <a:gd name="connsiteX62" fmla="*/ 195205 w 5434004"/>
              <a:gd name="connsiteY62" fmla="*/ 2210817 h 6858000"/>
              <a:gd name="connsiteX63" fmla="*/ 175797 w 5434004"/>
              <a:gd name="connsiteY63" fmla="*/ 1901521 h 6858000"/>
              <a:gd name="connsiteX64" fmla="*/ 156134 w 5434004"/>
              <a:gd name="connsiteY64" fmla="*/ 1700722 h 6858000"/>
              <a:gd name="connsiteX65" fmla="*/ 174157 w 5434004"/>
              <a:gd name="connsiteY65" fmla="*/ 1661610 h 6858000"/>
              <a:gd name="connsiteX66" fmla="*/ 180802 w 5434004"/>
              <a:gd name="connsiteY66" fmla="*/ 1640073 h 6858000"/>
              <a:gd name="connsiteX67" fmla="*/ 179221 w 5434004"/>
              <a:gd name="connsiteY67" fmla="*/ 1637398 h 6858000"/>
              <a:gd name="connsiteX68" fmla="*/ 179826 w 5434004"/>
              <a:gd name="connsiteY68" fmla="*/ 1612248 h 6858000"/>
              <a:gd name="connsiteX69" fmla="*/ 198048 w 5434004"/>
              <a:gd name="connsiteY69" fmla="*/ 1498097 h 6858000"/>
              <a:gd name="connsiteX70" fmla="*/ 196329 w 5434004"/>
              <a:gd name="connsiteY70" fmla="*/ 1497364 h 6858000"/>
              <a:gd name="connsiteX71" fmla="*/ 193204 w 5434004"/>
              <a:gd name="connsiteY71" fmla="*/ 1490042 h 6858000"/>
              <a:gd name="connsiteX72" fmla="*/ 211154 w 5434004"/>
              <a:gd name="connsiteY72" fmla="*/ 1451416 h 6858000"/>
              <a:gd name="connsiteX73" fmla="*/ 247750 w 5434004"/>
              <a:gd name="connsiteY73" fmla="*/ 1281781 h 6858000"/>
              <a:gd name="connsiteX74" fmla="*/ 323114 w 5434004"/>
              <a:gd name="connsiteY74" fmla="*/ 1074754 h 6858000"/>
              <a:gd name="connsiteX75" fmla="*/ 357209 w 5434004"/>
              <a:gd name="connsiteY75" fmla="*/ 1019094 h 6858000"/>
              <a:gd name="connsiteX76" fmla="*/ 393176 w 5434004"/>
              <a:gd name="connsiteY76" fmla="*/ 938921 h 6858000"/>
              <a:gd name="connsiteX77" fmla="*/ 451503 w 5434004"/>
              <a:gd name="connsiteY77" fmla="*/ 815814 h 6858000"/>
              <a:gd name="connsiteX78" fmla="*/ 567587 w 5434004"/>
              <a:gd name="connsiteY78" fmla="*/ 584070 h 6858000"/>
              <a:gd name="connsiteX79" fmla="*/ 592609 w 5434004"/>
              <a:gd name="connsiteY79" fmla="*/ 461805 h 6858000"/>
              <a:gd name="connsiteX80" fmla="*/ 624563 w 5434004"/>
              <a:gd name="connsiteY80" fmla="*/ 360945 h 6858000"/>
              <a:gd name="connsiteX81" fmla="*/ 627056 w 5434004"/>
              <a:gd name="connsiteY81" fmla="*/ 226335 h 6858000"/>
              <a:gd name="connsiteX82" fmla="*/ 655851 w 5434004"/>
              <a:gd name="connsiteY82" fmla="*/ 51690 h 6858000"/>
              <a:gd name="connsiteX83" fmla="*/ 653984 w 5434004"/>
              <a:gd name="connsiteY83" fmla="*/ 22133 h 6858000"/>
              <a:gd name="connsiteX84" fmla="*/ 643279 w 5434004"/>
              <a:gd name="connsiteY84" fmla="*/ 1037 h 6858000"/>
              <a:gd name="connsiteX85" fmla="*/ 643741 w 5434004"/>
              <a:gd name="connsiteY85" fmla="*/ 0 h 6858000"/>
              <a:gd name="connsiteX0" fmla="*/ 487607 w 5277870"/>
              <a:gd name="connsiteY0" fmla="*/ 0 h 6858000"/>
              <a:gd name="connsiteX1" fmla="*/ 5277870 w 5277870"/>
              <a:gd name="connsiteY1" fmla="*/ 0 h 6858000"/>
              <a:gd name="connsiteX2" fmla="*/ 5277870 w 5277870"/>
              <a:gd name="connsiteY2" fmla="*/ 6858000 h 6858000"/>
              <a:gd name="connsiteX3" fmla="*/ 893273 w 5277870"/>
              <a:gd name="connsiteY3" fmla="*/ 6857998 h 6858000"/>
              <a:gd name="connsiteX4" fmla="*/ 876958 w 5277870"/>
              <a:gd name="connsiteY4" fmla="*/ 6843615 h 6858000"/>
              <a:gd name="connsiteX5" fmla="*/ 848451 w 5277870"/>
              <a:gd name="connsiteY5" fmla="*/ 6800899 h 6858000"/>
              <a:gd name="connsiteX6" fmla="*/ 827952 w 5277870"/>
              <a:gd name="connsiteY6" fmla="*/ 6765441 h 6858000"/>
              <a:gd name="connsiteX7" fmla="*/ 799830 w 5277870"/>
              <a:gd name="connsiteY7" fmla="*/ 6739541 h 6858000"/>
              <a:gd name="connsiteX8" fmla="*/ 789686 w 5277870"/>
              <a:gd name="connsiteY8" fmla="*/ 6673829 h 6858000"/>
              <a:gd name="connsiteX9" fmla="*/ 765406 w 5277870"/>
              <a:gd name="connsiteY9" fmla="*/ 6620155 h 6858000"/>
              <a:gd name="connsiteX10" fmla="*/ 720302 w 5277870"/>
              <a:gd name="connsiteY10" fmla="*/ 6610437 h 6858000"/>
              <a:gd name="connsiteX11" fmla="*/ 720839 w 5277870"/>
              <a:gd name="connsiteY11" fmla="*/ 6596307 h 6858000"/>
              <a:gd name="connsiteX12" fmla="*/ 737648 w 5277870"/>
              <a:gd name="connsiteY12" fmla="*/ 6536039 h 6858000"/>
              <a:gd name="connsiteX13" fmla="*/ 674147 w 5277870"/>
              <a:gd name="connsiteY13" fmla="*/ 6239239 h 6858000"/>
              <a:gd name="connsiteX14" fmla="*/ 660239 w 5277870"/>
              <a:gd name="connsiteY14" fmla="*/ 6116986 h 6858000"/>
              <a:gd name="connsiteX15" fmla="*/ 632472 w 5277870"/>
              <a:gd name="connsiteY15" fmla="*/ 5895434 h 6858000"/>
              <a:gd name="connsiteX16" fmla="*/ 606181 w 5277870"/>
              <a:gd name="connsiteY16" fmla="*/ 5848019 h 6858000"/>
              <a:gd name="connsiteX17" fmla="*/ 558708 w 5277870"/>
              <a:gd name="connsiteY17" fmla="*/ 5722306 h 6858000"/>
              <a:gd name="connsiteX18" fmla="*/ 523366 w 5277870"/>
              <a:gd name="connsiteY18" fmla="*/ 5528085 h 6858000"/>
              <a:gd name="connsiteX19" fmla="*/ 504822 w 5277870"/>
              <a:gd name="connsiteY19" fmla="*/ 5506768 h 6858000"/>
              <a:gd name="connsiteX20" fmla="*/ 486823 w 5277870"/>
              <a:gd name="connsiteY20" fmla="*/ 5473318 h 6858000"/>
              <a:gd name="connsiteX21" fmla="*/ 445965 w 5277870"/>
              <a:gd name="connsiteY21" fmla="*/ 5418521 h 6858000"/>
              <a:gd name="connsiteX22" fmla="*/ 406875 w 5277870"/>
              <a:gd name="connsiteY22" fmla="*/ 5337536 h 6858000"/>
              <a:gd name="connsiteX23" fmla="*/ 428541 w 5277870"/>
              <a:gd name="connsiteY23" fmla="*/ 5255190 h 6858000"/>
              <a:gd name="connsiteX24" fmla="*/ 408744 w 5277870"/>
              <a:gd name="connsiteY24" fmla="*/ 5208171 h 6858000"/>
              <a:gd name="connsiteX25" fmla="*/ 384011 w 5277870"/>
              <a:gd name="connsiteY25" fmla="*/ 4993731 h 6858000"/>
              <a:gd name="connsiteX26" fmla="*/ 355965 w 5277870"/>
              <a:gd name="connsiteY26" fmla="*/ 4896399 h 6858000"/>
              <a:gd name="connsiteX27" fmla="*/ 326244 w 5277870"/>
              <a:gd name="connsiteY27" fmla="*/ 4838613 h 6858000"/>
              <a:gd name="connsiteX28" fmla="*/ 312542 w 5277870"/>
              <a:gd name="connsiteY28" fmla="*/ 4796522 h 6858000"/>
              <a:gd name="connsiteX29" fmla="*/ 274747 w 5277870"/>
              <a:gd name="connsiteY29" fmla="*/ 4672370 h 6858000"/>
              <a:gd name="connsiteX30" fmla="*/ 259158 w 5277870"/>
              <a:gd name="connsiteY30" fmla="*/ 4634253 h 6858000"/>
              <a:gd name="connsiteX31" fmla="*/ 192785 w 5277870"/>
              <a:gd name="connsiteY31" fmla="*/ 4549232 h 6858000"/>
              <a:gd name="connsiteX32" fmla="*/ 136304 w 5277870"/>
              <a:gd name="connsiteY32" fmla="*/ 4479912 h 6858000"/>
              <a:gd name="connsiteX33" fmla="*/ 127433 w 5277870"/>
              <a:gd name="connsiteY33" fmla="*/ 4376609 h 6858000"/>
              <a:gd name="connsiteX34" fmla="*/ 90884 w 5277870"/>
              <a:gd name="connsiteY34" fmla="*/ 4280257 h 6858000"/>
              <a:gd name="connsiteX35" fmla="*/ 87020 w 5277870"/>
              <a:gd name="connsiteY35" fmla="*/ 4208492 h 6858000"/>
              <a:gd name="connsiteX36" fmla="*/ 111109 w 5277870"/>
              <a:gd name="connsiteY36" fmla="*/ 4120636 h 6858000"/>
              <a:gd name="connsiteX37" fmla="*/ 118542 w 5277870"/>
              <a:gd name="connsiteY37" fmla="*/ 4116556 h 6858000"/>
              <a:gd name="connsiteX38" fmla="*/ 117882 w 5277870"/>
              <a:gd name="connsiteY38" fmla="*/ 4109625 h 6858000"/>
              <a:gd name="connsiteX39" fmla="*/ 110577 w 5277870"/>
              <a:gd name="connsiteY39" fmla="*/ 4105624 h 6858000"/>
              <a:gd name="connsiteX40" fmla="*/ 111226 w 5277870"/>
              <a:gd name="connsiteY40" fmla="*/ 4051441 h 6858000"/>
              <a:gd name="connsiteX41" fmla="*/ 124729 w 5277870"/>
              <a:gd name="connsiteY41" fmla="*/ 3988494 h 6858000"/>
              <a:gd name="connsiteX42" fmla="*/ 98339 w 5277870"/>
              <a:gd name="connsiteY42" fmla="*/ 3926485 h 6858000"/>
              <a:gd name="connsiteX43" fmla="*/ 82808 w 5277870"/>
              <a:gd name="connsiteY43" fmla="*/ 3857057 h 6858000"/>
              <a:gd name="connsiteX44" fmla="*/ 73254 w 5277870"/>
              <a:gd name="connsiteY44" fmla="*/ 3815650 h 6858000"/>
              <a:gd name="connsiteX45" fmla="*/ 67891 w 5277870"/>
              <a:gd name="connsiteY45" fmla="*/ 3696745 h 6858000"/>
              <a:gd name="connsiteX46" fmla="*/ 85894 w 5277870"/>
              <a:gd name="connsiteY46" fmla="*/ 3477814 h 6858000"/>
              <a:gd name="connsiteX47" fmla="*/ 83529 w 5277870"/>
              <a:gd name="connsiteY47" fmla="*/ 3375354 h 6858000"/>
              <a:gd name="connsiteX48" fmla="*/ 86805 w 5277870"/>
              <a:gd name="connsiteY48" fmla="*/ 3235494 h 6858000"/>
              <a:gd name="connsiteX49" fmla="*/ 79332 w 5277870"/>
              <a:gd name="connsiteY49" fmla="*/ 3111896 h 6858000"/>
              <a:gd name="connsiteX50" fmla="*/ 69725 w 5277870"/>
              <a:gd name="connsiteY50" fmla="*/ 3061665 h 6858000"/>
              <a:gd name="connsiteX51" fmla="*/ 58409 w 5277870"/>
              <a:gd name="connsiteY51" fmla="*/ 3026187 h 6858000"/>
              <a:gd name="connsiteX52" fmla="*/ 52868 w 5277870"/>
              <a:gd name="connsiteY52" fmla="*/ 2930097 h 6858000"/>
              <a:gd name="connsiteX53" fmla="*/ 53405 w 5277870"/>
              <a:gd name="connsiteY53" fmla="*/ 2768399 h 6858000"/>
              <a:gd name="connsiteX54" fmla="*/ 51356 w 5277870"/>
              <a:gd name="connsiteY54" fmla="*/ 2734615 h 6858000"/>
              <a:gd name="connsiteX55" fmla="*/ 40996 w 5277870"/>
              <a:gd name="connsiteY55" fmla="*/ 2708116 h 6858000"/>
              <a:gd name="connsiteX56" fmla="*/ 31097 w 5277870"/>
              <a:gd name="connsiteY56" fmla="*/ 2704185 h 6858000"/>
              <a:gd name="connsiteX57" fmla="*/ 28589 w 5277870"/>
              <a:gd name="connsiteY57" fmla="*/ 2686011 h 6858000"/>
              <a:gd name="connsiteX58" fmla="*/ 13795 w 5277870"/>
              <a:gd name="connsiteY58" fmla="*/ 2656504 h 6858000"/>
              <a:gd name="connsiteX59" fmla="*/ 32108 w 5277870"/>
              <a:gd name="connsiteY59" fmla="*/ 2589493 h 6858000"/>
              <a:gd name="connsiteX60" fmla="*/ 32991 w 5277870"/>
              <a:gd name="connsiteY60" fmla="*/ 2457617 h 6858000"/>
              <a:gd name="connsiteX61" fmla="*/ 39071 w 5277870"/>
              <a:gd name="connsiteY61" fmla="*/ 2210817 h 6858000"/>
              <a:gd name="connsiteX62" fmla="*/ 19663 w 5277870"/>
              <a:gd name="connsiteY62" fmla="*/ 1901521 h 6858000"/>
              <a:gd name="connsiteX63" fmla="*/ 0 w 5277870"/>
              <a:gd name="connsiteY63" fmla="*/ 1700722 h 6858000"/>
              <a:gd name="connsiteX64" fmla="*/ 18023 w 5277870"/>
              <a:gd name="connsiteY64" fmla="*/ 1661610 h 6858000"/>
              <a:gd name="connsiteX65" fmla="*/ 24668 w 5277870"/>
              <a:gd name="connsiteY65" fmla="*/ 1640073 h 6858000"/>
              <a:gd name="connsiteX66" fmla="*/ 23087 w 5277870"/>
              <a:gd name="connsiteY66" fmla="*/ 1637398 h 6858000"/>
              <a:gd name="connsiteX67" fmla="*/ 23692 w 5277870"/>
              <a:gd name="connsiteY67" fmla="*/ 1612248 h 6858000"/>
              <a:gd name="connsiteX68" fmla="*/ 41914 w 5277870"/>
              <a:gd name="connsiteY68" fmla="*/ 1498097 h 6858000"/>
              <a:gd name="connsiteX69" fmla="*/ 40195 w 5277870"/>
              <a:gd name="connsiteY69" fmla="*/ 1497364 h 6858000"/>
              <a:gd name="connsiteX70" fmla="*/ 37070 w 5277870"/>
              <a:gd name="connsiteY70" fmla="*/ 1490042 h 6858000"/>
              <a:gd name="connsiteX71" fmla="*/ 55020 w 5277870"/>
              <a:gd name="connsiteY71" fmla="*/ 1451416 h 6858000"/>
              <a:gd name="connsiteX72" fmla="*/ 91616 w 5277870"/>
              <a:gd name="connsiteY72" fmla="*/ 1281781 h 6858000"/>
              <a:gd name="connsiteX73" fmla="*/ 166980 w 5277870"/>
              <a:gd name="connsiteY73" fmla="*/ 1074754 h 6858000"/>
              <a:gd name="connsiteX74" fmla="*/ 201075 w 5277870"/>
              <a:gd name="connsiteY74" fmla="*/ 1019094 h 6858000"/>
              <a:gd name="connsiteX75" fmla="*/ 237042 w 5277870"/>
              <a:gd name="connsiteY75" fmla="*/ 938921 h 6858000"/>
              <a:gd name="connsiteX76" fmla="*/ 295369 w 5277870"/>
              <a:gd name="connsiteY76" fmla="*/ 815814 h 6858000"/>
              <a:gd name="connsiteX77" fmla="*/ 411453 w 5277870"/>
              <a:gd name="connsiteY77" fmla="*/ 584070 h 6858000"/>
              <a:gd name="connsiteX78" fmla="*/ 436475 w 5277870"/>
              <a:gd name="connsiteY78" fmla="*/ 461805 h 6858000"/>
              <a:gd name="connsiteX79" fmla="*/ 468429 w 5277870"/>
              <a:gd name="connsiteY79" fmla="*/ 360945 h 6858000"/>
              <a:gd name="connsiteX80" fmla="*/ 470922 w 5277870"/>
              <a:gd name="connsiteY80" fmla="*/ 226335 h 6858000"/>
              <a:gd name="connsiteX81" fmla="*/ 499717 w 5277870"/>
              <a:gd name="connsiteY81" fmla="*/ 51690 h 6858000"/>
              <a:gd name="connsiteX82" fmla="*/ 497850 w 5277870"/>
              <a:gd name="connsiteY82" fmla="*/ 22133 h 6858000"/>
              <a:gd name="connsiteX83" fmla="*/ 487145 w 5277870"/>
              <a:gd name="connsiteY83" fmla="*/ 1037 h 6858000"/>
              <a:gd name="connsiteX84" fmla="*/ 487607 w 5277870"/>
              <a:gd name="connsiteY8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5277870" h="6858000">
                <a:moveTo>
                  <a:pt x="487607" y="0"/>
                </a:moveTo>
                <a:lnTo>
                  <a:pt x="5277870" y="0"/>
                </a:lnTo>
                <a:lnTo>
                  <a:pt x="5277870" y="6858000"/>
                </a:lnTo>
                <a:lnTo>
                  <a:pt x="893273" y="6857998"/>
                </a:lnTo>
                <a:lnTo>
                  <a:pt x="876958" y="6843615"/>
                </a:lnTo>
                <a:lnTo>
                  <a:pt x="848451" y="6800899"/>
                </a:lnTo>
                <a:lnTo>
                  <a:pt x="827952" y="6765441"/>
                </a:lnTo>
                <a:cubicBezTo>
                  <a:pt x="827507" y="6750832"/>
                  <a:pt x="798355" y="6753978"/>
                  <a:pt x="799830" y="6739541"/>
                </a:cubicBezTo>
                <a:cubicBezTo>
                  <a:pt x="786503" y="6723280"/>
                  <a:pt x="803673" y="6682742"/>
                  <a:pt x="789686" y="6673829"/>
                </a:cubicBezTo>
                <a:cubicBezTo>
                  <a:pt x="776006" y="6657903"/>
                  <a:pt x="778015" y="6625745"/>
                  <a:pt x="765406" y="6620155"/>
                </a:cubicBezTo>
                <a:lnTo>
                  <a:pt x="720302" y="6610437"/>
                </a:lnTo>
                <a:lnTo>
                  <a:pt x="720839" y="6596307"/>
                </a:lnTo>
                <a:lnTo>
                  <a:pt x="737648" y="6536039"/>
                </a:lnTo>
                <a:cubicBezTo>
                  <a:pt x="731713" y="6378236"/>
                  <a:pt x="664893" y="6350780"/>
                  <a:pt x="674147" y="6239239"/>
                </a:cubicBezTo>
                <a:cubicBezTo>
                  <a:pt x="668193" y="6196030"/>
                  <a:pt x="677776" y="6168747"/>
                  <a:pt x="660239" y="6116986"/>
                </a:cubicBezTo>
                <a:cubicBezTo>
                  <a:pt x="693882" y="6035788"/>
                  <a:pt x="626477" y="5971885"/>
                  <a:pt x="632472" y="5895434"/>
                </a:cubicBezTo>
                <a:cubicBezTo>
                  <a:pt x="571936" y="5884249"/>
                  <a:pt x="624704" y="5880776"/>
                  <a:pt x="606181" y="5848019"/>
                </a:cubicBezTo>
                <a:cubicBezTo>
                  <a:pt x="593885" y="5819164"/>
                  <a:pt x="572509" y="5775628"/>
                  <a:pt x="558708" y="5722306"/>
                </a:cubicBezTo>
                <a:cubicBezTo>
                  <a:pt x="551746" y="5685812"/>
                  <a:pt x="532346" y="5564008"/>
                  <a:pt x="523366" y="5528085"/>
                </a:cubicBezTo>
                <a:cubicBezTo>
                  <a:pt x="518594" y="5519172"/>
                  <a:pt x="523045" y="5505250"/>
                  <a:pt x="504822" y="5506768"/>
                </a:cubicBezTo>
                <a:cubicBezTo>
                  <a:pt x="482648" y="5506487"/>
                  <a:pt x="511311" y="5459433"/>
                  <a:pt x="486823" y="5473318"/>
                </a:cubicBezTo>
                <a:cubicBezTo>
                  <a:pt x="506358" y="5440194"/>
                  <a:pt x="459463" y="5435836"/>
                  <a:pt x="445965" y="5418521"/>
                </a:cubicBezTo>
                <a:cubicBezTo>
                  <a:pt x="465954" y="5390815"/>
                  <a:pt x="417921" y="5381811"/>
                  <a:pt x="406875" y="5337536"/>
                </a:cubicBezTo>
                <a:cubicBezTo>
                  <a:pt x="430123" y="5306619"/>
                  <a:pt x="399081" y="5307846"/>
                  <a:pt x="428541" y="5255190"/>
                </a:cubicBezTo>
                <a:cubicBezTo>
                  <a:pt x="428852" y="5233629"/>
                  <a:pt x="407502" y="5247189"/>
                  <a:pt x="408744" y="5208171"/>
                </a:cubicBezTo>
                <a:cubicBezTo>
                  <a:pt x="406613" y="5154483"/>
                  <a:pt x="390295" y="5051554"/>
                  <a:pt x="384011" y="4993731"/>
                </a:cubicBezTo>
                <a:cubicBezTo>
                  <a:pt x="373186" y="4967089"/>
                  <a:pt x="370884" y="4912140"/>
                  <a:pt x="355965" y="4896399"/>
                </a:cubicBezTo>
                <a:cubicBezTo>
                  <a:pt x="355837" y="4852829"/>
                  <a:pt x="351078" y="4813709"/>
                  <a:pt x="326244" y="4838613"/>
                </a:cubicBezTo>
                <a:cubicBezTo>
                  <a:pt x="299018" y="4831439"/>
                  <a:pt x="336627" y="4804968"/>
                  <a:pt x="312542" y="4796522"/>
                </a:cubicBezTo>
                <a:lnTo>
                  <a:pt x="274747" y="4672370"/>
                </a:lnTo>
                <a:cubicBezTo>
                  <a:pt x="286762" y="4649487"/>
                  <a:pt x="276585" y="4640072"/>
                  <a:pt x="259158" y="4634253"/>
                </a:cubicBezTo>
                <a:cubicBezTo>
                  <a:pt x="255297" y="4595381"/>
                  <a:pt x="210632" y="4586807"/>
                  <a:pt x="192785" y="4549232"/>
                </a:cubicBezTo>
                <a:cubicBezTo>
                  <a:pt x="175514" y="4501329"/>
                  <a:pt x="155204" y="4520147"/>
                  <a:pt x="136304" y="4479912"/>
                </a:cubicBezTo>
                <a:lnTo>
                  <a:pt x="127433" y="4376609"/>
                </a:lnTo>
                <a:cubicBezTo>
                  <a:pt x="119863" y="4343333"/>
                  <a:pt x="97619" y="4308276"/>
                  <a:pt x="90884" y="4280257"/>
                </a:cubicBezTo>
                <a:cubicBezTo>
                  <a:pt x="94219" y="4220025"/>
                  <a:pt x="104684" y="4233011"/>
                  <a:pt x="87020" y="4208492"/>
                </a:cubicBezTo>
                <a:cubicBezTo>
                  <a:pt x="95065" y="4180444"/>
                  <a:pt x="129022" y="4152083"/>
                  <a:pt x="111109" y="4120636"/>
                </a:cubicBezTo>
                <a:cubicBezTo>
                  <a:pt x="115978" y="4121934"/>
                  <a:pt x="117998" y="4120145"/>
                  <a:pt x="118542" y="4116556"/>
                </a:cubicBezTo>
                <a:cubicBezTo>
                  <a:pt x="118321" y="4114246"/>
                  <a:pt x="118101" y="4111935"/>
                  <a:pt x="117882" y="4109625"/>
                </a:cubicBezTo>
                <a:lnTo>
                  <a:pt x="110577" y="4105624"/>
                </a:lnTo>
                <a:cubicBezTo>
                  <a:pt x="85114" y="4088878"/>
                  <a:pt x="113587" y="4082596"/>
                  <a:pt x="111226" y="4051441"/>
                </a:cubicBezTo>
                <a:cubicBezTo>
                  <a:pt x="111638" y="4036628"/>
                  <a:pt x="118512" y="3985548"/>
                  <a:pt x="124729" y="3988494"/>
                </a:cubicBezTo>
                <a:lnTo>
                  <a:pt x="98339" y="3926485"/>
                </a:lnTo>
                <a:cubicBezTo>
                  <a:pt x="120456" y="3887663"/>
                  <a:pt x="82381" y="3893685"/>
                  <a:pt x="82808" y="3857057"/>
                </a:cubicBezTo>
                <a:cubicBezTo>
                  <a:pt x="89625" y="3836374"/>
                  <a:pt x="88641" y="3824518"/>
                  <a:pt x="73254" y="3815650"/>
                </a:cubicBezTo>
                <a:cubicBezTo>
                  <a:pt x="107452" y="3718923"/>
                  <a:pt x="64680" y="3772318"/>
                  <a:pt x="67891" y="3696745"/>
                </a:cubicBezTo>
                <a:cubicBezTo>
                  <a:pt x="73347" y="3630391"/>
                  <a:pt x="83288" y="3531379"/>
                  <a:pt x="85894" y="3477814"/>
                </a:cubicBezTo>
                <a:cubicBezTo>
                  <a:pt x="88500" y="3424249"/>
                  <a:pt x="86217" y="3377198"/>
                  <a:pt x="83529" y="3375354"/>
                </a:cubicBezTo>
                <a:cubicBezTo>
                  <a:pt x="83101" y="3339059"/>
                  <a:pt x="90016" y="3285266"/>
                  <a:pt x="86805" y="3235494"/>
                </a:cubicBezTo>
                <a:cubicBezTo>
                  <a:pt x="78762" y="3207446"/>
                  <a:pt x="61419" y="3143345"/>
                  <a:pt x="79332" y="3111896"/>
                </a:cubicBezTo>
                <a:cubicBezTo>
                  <a:pt x="59856" y="3117096"/>
                  <a:pt x="85974" y="3072872"/>
                  <a:pt x="69725" y="3061665"/>
                </a:cubicBezTo>
                <a:cubicBezTo>
                  <a:pt x="56184" y="3054621"/>
                  <a:pt x="60953" y="3039562"/>
                  <a:pt x="58409" y="3026187"/>
                </a:cubicBezTo>
                <a:cubicBezTo>
                  <a:pt x="45869" y="3013333"/>
                  <a:pt x="46112" y="2950064"/>
                  <a:pt x="52868" y="2930097"/>
                </a:cubicBezTo>
                <a:cubicBezTo>
                  <a:pt x="80421" y="2876459"/>
                  <a:pt x="32874" y="2811741"/>
                  <a:pt x="53405" y="2768399"/>
                </a:cubicBezTo>
                <a:cubicBezTo>
                  <a:pt x="54801" y="2755814"/>
                  <a:pt x="53816" y="2744722"/>
                  <a:pt x="51356" y="2734615"/>
                </a:cubicBezTo>
                <a:lnTo>
                  <a:pt x="40996" y="2708116"/>
                </a:lnTo>
                <a:lnTo>
                  <a:pt x="31097" y="2704185"/>
                </a:lnTo>
                <a:lnTo>
                  <a:pt x="28589" y="2686011"/>
                </a:lnTo>
                <a:lnTo>
                  <a:pt x="13795" y="2656504"/>
                </a:lnTo>
                <a:cubicBezTo>
                  <a:pt x="56166" y="2648211"/>
                  <a:pt x="-6214" y="2580540"/>
                  <a:pt x="32108" y="2589493"/>
                </a:cubicBezTo>
                <a:cubicBezTo>
                  <a:pt x="22039" y="2539863"/>
                  <a:pt x="41060" y="2531259"/>
                  <a:pt x="32991" y="2457617"/>
                </a:cubicBezTo>
                <a:cubicBezTo>
                  <a:pt x="45635" y="2365891"/>
                  <a:pt x="40786" y="2284833"/>
                  <a:pt x="39071" y="2210817"/>
                </a:cubicBezTo>
                <a:cubicBezTo>
                  <a:pt x="39941" y="2106412"/>
                  <a:pt x="22396" y="1993081"/>
                  <a:pt x="19663" y="1901521"/>
                </a:cubicBezTo>
                <a:cubicBezTo>
                  <a:pt x="10670" y="1826286"/>
                  <a:pt x="4249" y="1796783"/>
                  <a:pt x="0" y="1700722"/>
                </a:cubicBezTo>
                <a:cubicBezTo>
                  <a:pt x="5587" y="1695223"/>
                  <a:pt x="14814" y="1668682"/>
                  <a:pt x="18023" y="1661610"/>
                </a:cubicBezTo>
                <a:lnTo>
                  <a:pt x="24668" y="1640073"/>
                </a:lnTo>
                <a:lnTo>
                  <a:pt x="23087" y="1637398"/>
                </a:lnTo>
                <a:cubicBezTo>
                  <a:pt x="19812" y="1625364"/>
                  <a:pt x="20811" y="1617807"/>
                  <a:pt x="23692" y="1612248"/>
                </a:cubicBezTo>
                <a:lnTo>
                  <a:pt x="41914" y="1498097"/>
                </a:lnTo>
                <a:lnTo>
                  <a:pt x="40195" y="1497364"/>
                </a:lnTo>
                <a:lnTo>
                  <a:pt x="37070" y="1490042"/>
                </a:lnTo>
                <a:lnTo>
                  <a:pt x="55020" y="1451416"/>
                </a:lnTo>
                <a:cubicBezTo>
                  <a:pt x="73102" y="1417430"/>
                  <a:pt x="80421" y="1313985"/>
                  <a:pt x="91616" y="1281781"/>
                </a:cubicBezTo>
                <a:cubicBezTo>
                  <a:pt x="137974" y="1171345"/>
                  <a:pt x="146547" y="1130634"/>
                  <a:pt x="166980" y="1074754"/>
                </a:cubicBezTo>
                <a:cubicBezTo>
                  <a:pt x="181651" y="1040817"/>
                  <a:pt x="190408" y="1034723"/>
                  <a:pt x="201075" y="1019094"/>
                </a:cubicBezTo>
                <a:cubicBezTo>
                  <a:pt x="207201" y="1005265"/>
                  <a:pt x="260932" y="958184"/>
                  <a:pt x="237042" y="938921"/>
                </a:cubicBezTo>
                <a:cubicBezTo>
                  <a:pt x="287348" y="869297"/>
                  <a:pt x="265291" y="876942"/>
                  <a:pt x="295369" y="815814"/>
                </a:cubicBezTo>
                <a:cubicBezTo>
                  <a:pt x="329951" y="751141"/>
                  <a:pt x="383834" y="609442"/>
                  <a:pt x="411453" y="584070"/>
                </a:cubicBezTo>
                <a:cubicBezTo>
                  <a:pt x="438653" y="530431"/>
                  <a:pt x="423178" y="516020"/>
                  <a:pt x="436475" y="461805"/>
                </a:cubicBezTo>
                <a:cubicBezTo>
                  <a:pt x="454281" y="438996"/>
                  <a:pt x="448264" y="386523"/>
                  <a:pt x="468429" y="360945"/>
                </a:cubicBezTo>
                <a:cubicBezTo>
                  <a:pt x="474686" y="267247"/>
                  <a:pt x="468220" y="285413"/>
                  <a:pt x="470922" y="226335"/>
                </a:cubicBezTo>
                <a:cubicBezTo>
                  <a:pt x="481883" y="180653"/>
                  <a:pt x="495229" y="85724"/>
                  <a:pt x="499717" y="51690"/>
                </a:cubicBezTo>
                <a:cubicBezTo>
                  <a:pt x="482601" y="39734"/>
                  <a:pt x="492651" y="34426"/>
                  <a:pt x="497850" y="22133"/>
                </a:cubicBezTo>
                <a:cubicBezTo>
                  <a:pt x="482148" y="14444"/>
                  <a:pt x="483752" y="7720"/>
                  <a:pt x="487145" y="1037"/>
                </a:cubicBezTo>
                <a:lnTo>
                  <a:pt x="487607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21D1A-0B16-6CB1-8A82-BBDF2570E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684" y="1562100"/>
            <a:ext cx="3795642" cy="3733800"/>
          </a:xfrm>
        </p:spPr>
        <p:txBody>
          <a:bodyPr>
            <a:normAutofit/>
          </a:bodyPr>
          <a:lstStyle/>
          <a:p>
            <a:pPr algn="ctr"/>
            <a:r>
              <a:rPr lang="en-US" sz="2600"/>
              <a:t>Negotiations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1CAB50C-15F3-73E3-2298-770DD3B70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2190" y="424265"/>
            <a:ext cx="6405489" cy="5812521"/>
          </a:xfrm>
        </p:spPr>
        <p:txBody>
          <a:bodyPr anchor="ctr">
            <a:normAutofit fontScale="92500" lnSpcReduction="20000"/>
          </a:bodyPr>
          <a:lstStyle/>
          <a:p>
            <a:r>
              <a:rPr lang="en-US" dirty="0"/>
              <a:t>Salary</a:t>
            </a:r>
          </a:p>
          <a:p>
            <a:r>
              <a:rPr lang="en-US" dirty="0"/>
              <a:t>Title</a:t>
            </a:r>
          </a:p>
          <a:p>
            <a:r>
              <a:rPr lang="en-US" dirty="0"/>
              <a:t>Scope of Portfolio</a:t>
            </a:r>
          </a:p>
          <a:p>
            <a:r>
              <a:rPr lang="en-US" dirty="0"/>
              <a:t>Retreat Rights</a:t>
            </a:r>
          </a:p>
          <a:p>
            <a:r>
              <a:rPr lang="en-US" dirty="0"/>
              <a:t>Transition Time</a:t>
            </a:r>
          </a:p>
          <a:p>
            <a:r>
              <a:rPr lang="en-US" dirty="0"/>
              <a:t>Length of Appointment</a:t>
            </a:r>
          </a:p>
          <a:p>
            <a:r>
              <a:rPr lang="en-US" dirty="0"/>
              <a:t>Travel, PD Funds, Trainings, Certificates</a:t>
            </a:r>
          </a:p>
          <a:p>
            <a:r>
              <a:rPr lang="en-US" dirty="0"/>
              <a:t>Coaching</a:t>
            </a:r>
          </a:p>
          <a:p>
            <a:r>
              <a:rPr lang="en-US" dirty="0"/>
              <a:t>Scholarship: Grants, Data &amp; Dissertations</a:t>
            </a:r>
          </a:p>
          <a:p>
            <a:r>
              <a:rPr lang="en-US" dirty="0"/>
              <a:t>National Presence</a:t>
            </a:r>
          </a:p>
          <a:p>
            <a:r>
              <a:rPr lang="en-US"/>
              <a:t>Annual Reviews</a:t>
            </a:r>
            <a:endParaRPr lang="en-US" dirty="0"/>
          </a:p>
          <a:p>
            <a:r>
              <a:rPr lang="en-US" dirty="0"/>
              <a:t>Department/Reporting Lines</a:t>
            </a:r>
          </a:p>
          <a:p>
            <a:r>
              <a:rPr lang="en-US" dirty="0"/>
              <a:t>Anything a first-year faculty would get</a:t>
            </a:r>
          </a:p>
          <a:p>
            <a:r>
              <a:rPr lang="en-US" dirty="0"/>
              <a:t>Admin Leave, Educational Leave, Sabbaticals &amp; Vacation</a:t>
            </a:r>
          </a:p>
          <a:p>
            <a:r>
              <a:rPr lang="en-US" dirty="0"/>
              <a:t>Logistics – space, computers, moving</a:t>
            </a:r>
          </a:p>
          <a:p>
            <a:r>
              <a:rPr lang="en-US" dirty="0"/>
              <a:t>Salary Schedule</a:t>
            </a:r>
          </a:p>
        </p:txBody>
      </p:sp>
    </p:spTree>
    <p:extLst>
      <p:ext uri="{BB962C8B-B14F-4D97-AF65-F5344CB8AC3E}">
        <p14:creationId xmlns:p14="http://schemas.microsoft.com/office/powerpoint/2010/main" val="23740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5C685BF-E9A7-4525-ABF3-CCC2EAC37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92000" cy="2687005"/>
          </a:xfrm>
          <a:custGeom>
            <a:avLst/>
            <a:gdLst>
              <a:gd name="connsiteX0" fmla="*/ 12192000 w 12192000"/>
              <a:gd name="connsiteY0" fmla="*/ 0 h 2785707"/>
              <a:gd name="connsiteX1" fmla="*/ 0 w 12192000"/>
              <a:gd name="connsiteY1" fmla="*/ 0 h 2785707"/>
              <a:gd name="connsiteX2" fmla="*/ 0 w 12192000"/>
              <a:gd name="connsiteY2" fmla="*/ 591237 h 2785707"/>
              <a:gd name="connsiteX3" fmla="*/ 7462 w 12192000"/>
              <a:gd name="connsiteY3" fmla="*/ 596097 h 2785707"/>
              <a:gd name="connsiteX4" fmla="*/ 65949 w 12192000"/>
              <a:gd name="connsiteY4" fmla="*/ 623063 h 2785707"/>
              <a:gd name="connsiteX5" fmla="*/ 174040 w 12192000"/>
              <a:gd name="connsiteY5" fmla="*/ 614935 h 2785707"/>
              <a:gd name="connsiteX6" fmla="*/ 331354 w 12192000"/>
              <a:gd name="connsiteY6" fmla="*/ 605310 h 2785707"/>
              <a:gd name="connsiteX7" fmla="*/ 437701 w 12192000"/>
              <a:gd name="connsiteY7" fmla="*/ 649169 h 2785707"/>
              <a:gd name="connsiteX8" fmla="*/ 570985 w 12192000"/>
              <a:gd name="connsiteY8" fmla="*/ 634864 h 2785707"/>
              <a:gd name="connsiteX9" fmla="*/ 660488 w 12192000"/>
              <a:gd name="connsiteY9" fmla="*/ 637694 h 2785707"/>
              <a:gd name="connsiteX10" fmla="*/ 862240 w 12192000"/>
              <a:gd name="connsiteY10" fmla="*/ 647402 h 2785707"/>
              <a:gd name="connsiteX11" fmla="*/ 1055198 w 12192000"/>
              <a:gd name="connsiteY11" fmla="*/ 658414 h 2785707"/>
              <a:gd name="connsiteX12" fmla="*/ 1161490 w 12192000"/>
              <a:gd name="connsiteY12" fmla="*/ 664553 h 2785707"/>
              <a:gd name="connsiteX13" fmla="*/ 1335488 w 12192000"/>
              <a:gd name="connsiteY13" fmla="*/ 684838 h 2785707"/>
              <a:gd name="connsiteX14" fmla="*/ 1384901 w 12192000"/>
              <a:gd name="connsiteY14" fmla="*/ 684207 h 2785707"/>
              <a:gd name="connsiteX15" fmla="*/ 1414557 w 12192000"/>
              <a:gd name="connsiteY15" fmla="*/ 685540 h 2785707"/>
              <a:gd name="connsiteX16" fmla="*/ 1479073 w 12192000"/>
              <a:gd name="connsiteY16" fmla="*/ 708783 h 2785707"/>
              <a:gd name="connsiteX17" fmla="*/ 1760498 w 12192000"/>
              <a:gd name="connsiteY17" fmla="*/ 700683 h 2785707"/>
              <a:gd name="connsiteX18" fmla="*/ 1971386 w 12192000"/>
              <a:gd name="connsiteY18" fmla="*/ 726403 h 2785707"/>
              <a:gd name="connsiteX19" fmla="*/ 2050659 w 12192000"/>
              <a:gd name="connsiteY19" fmla="*/ 720928 h 2785707"/>
              <a:gd name="connsiteX20" fmla="*/ 2220475 w 12192000"/>
              <a:gd name="connsiteY20" fmla="*/ 749487 h 2785707"/>
              <a:gd name="connsiteX21" fmla="*/ 2272406 w 12192000"/>
              <a:gd name="connsiteY21" fmla="*/ 777021 h 2785707"/>
              <a:gd name="connsiteX22" fmla="*/ 2297410 w 12192000"/>
              <a:gd name="connsiteY22" fmla="*/ 791240 h 2785707"/>
              <a:gd name="connsiteX23" fmla="*/ 2377393 w 12192000"/>
              <a:gd name="connsiteY23" fmla="*/ 838529 h 2785707"/>
              <a:gd name="connsiteX24" fmla="*/ 2389325 w 12192000"/>
              <a:gd name="connsiteY24" fmla="*/ 847736 h 2785707"/>
              <a:gd name="connsiteX25" fmla="*/ 2418508 w 12192000"/>
              <a:gd name="connsiteY25" fmla="*/ 847030 h 2785707"/>
              <a:gd name="connsiteX26" fmla="*/ 2435377 w 12192000"/>
              <a:gd name="connsiteY26" fmla="*/ 837345 h 2785707"/>
              <a:gd name="connsiteX27" fmla="*/ 2439620 w 12192000"/>
              <a:gd name="connsiteY27" fmla="*/ 840860 h 2785707"/>
              <a:gd name="connsiteX28" fmla="*/ 2451797 w 12192000"/>
              <a:gd name="connsiteY28" fmla="*/ 846508 h 2785707"/>
              <a:gd name="connsiteX29" fmla="*/ 2505861 w 12192000"/>
              <a:gd name="connsiteY29" fmla="*/ 882666 h 2785707"/>
              <a:gd name="connsiteX30" fmla="*/ 2528621 w 12192000"/>
              <a:gd name="connsiteY30" fmla="*/ 883310 h 2785707"/>
              <a:gd name="connsiteX31" fmla="*/ 2615876 w 12192000"/>
              <a:gd name="connsiteY31" fmla="*/ 913568 h 2785707"/>
              <a:gd name="connsiteX32" fmla="*/ 2633076 w 12192000"/>
              <a:gd name="connsiteY32" fmla="*/ 918384 h 2785707"/>
              <a:gd name="connsiteX33" fmla="*/ 2665101 w 12192000"/>
              <a:gd name="connsiteY33" fmla="*/ 936714 h 2785707"/>
              <a:gd name="connsiteX34" fmla="*/ 2675173 w 12192000"/>
              <a:gd name="connsiteY34" fmla="*/ 938458 h 2785707"/>
              <a:gd name="connsiteX35" fmla="*/ 2707978 w 12192000"/>
              <a:gd name="connsiteY35" fmla="*/ 955182 h 2785707"/>
              <a:gd name="connsiteX36" fmla="*/ 2778669 w 12192000"/>
              <a:gd name="connsiteY36" fmla="*/ 991480 h 2785707"/>
              <a:gd name="connsiteX37" fmla="*/ 2796452 w 12192000"/>
              <a:gd name="connsiteY37" fmla="*/ 1000372 h 2785707"/>
              <a:gd name="connsiteX38" fmla="*/ 2813495 w 12192000"/>
              <a:gd name="connsiteY38" fmla="*/ 1001982 h 2785707"/>
              <a:gd name="connsiteX39" fmla="*/ 2904193 w 12192000"/>
              <a:gd name="connsiteY39" fmla="*/ 1024123 h 2785707"/>
              <a:gd name="connsiteX40" fmla="*/ 2926826 w 12192000"/>
              <a:gd name="connsiteY40" fmla="*/ 1025558 h 2785707"/>
              <a:gd name="connsiteX41" fmla="*/ 2937629 w 12192000"/>
              <a:gd name="connsiteY41" fmla="*/ 1021496 h 2785707"/>
              <a:gd name="connsiteX42" fmla="*/ 2970190 w 12192000"/>
              <a:gd name="connsiteY42" fmla="*/ 1039341 h 2785707"/>
              <a:gd name="connsiteX43" fmla="*/ 3023036 w 12192000"/>
              <a:gd name="connsiteY43" fmla="*/ 1057429 h 2785707"/>
              <a:gd name="connsiteX44" fmla="*/ 3047640 w 12192000"/>
              <a:gd name="connsiteY44" fmla="*/ 1067886 h 2785707"/>
              <a:gd name="connsiteX45" fmla="*/ 3069615 w 12192000"/>
              <a:gd name="connsiteY45" fmla="*/ 1068623 h 2785707"/>
              <a:gd name="connsiteX46" fmla="*/ 3189718 w 12192000"/>
              <a:gd name="connsiteY46" fmla="*/ 1090790 h 2785707"/>
              <a:gd name="connsiteX47" fmla="*/ 3234683 w 12192000"/>
              <a:gd name="connsiteY47" fmla="*/ 1082861 h 2785707"/>
              <a:gd name="connsiteX48" fmla="*/ 3243889 w 12192000"/>
              <a:gd name="connsiteY48" fmla="*/ 1088560 h 2785707"/>
              <a:gd name="connsiteX49" fmla="*/ 3316289 w 12192000"/>
              <a:gd name="connsiteY49" fmla="*/ 1102846 h 2785707"/>
              <a:gd name="connsiteX50" fmla="*/ 3363255 w 12192000"/>
              <a:gd name="connsiteY50" fmla="*/ 1113121 h 2785707"/>
              <a:gd name="connsiteX51" fmla="*/ 3450298 w 12192000"/>
              <a:gd name="connsiteY51" fmla="*/ 1140641 h 2785707"/>
              <a:gd name="connsiteX52" fmla="*/ 3502843 w 12192000"/>
              <a:gd name="connsiteY52" fmla="*/ 1152088 h 2785707"/>
              <a:gd name="connsiteX53" fmla="*/ 3534327 w 12192000"/>
              <a:gd name="connsiteY53" fmla="*/ 1158780 h 2785707"/>
              <a:gd name="connsiteX54" fmla="*/ 3613707 w 12192000"/>
              <a:gd name="connsiteY54" fmla="*/ 1188135 h 2785707"/>
              <a:gd name="connsiteX55" fmla="*/ 3734447 w 12192000"/>
              <a:gd name="connsiteY55" fmla="*/ 1264997 h 2785707"/>
              <a:gd name="connsiteX56" fmla="*/ 3774777 w 12192000"/>
              <a:gd name="connsiteY56" fmla="*/ 1280345 h 2785707"/>
              <a:gd name="connsiteX57" fmla="*/ 3782987 w 12192000"/>
              <a:gd name="connsiteY57" fmla="*/ 1278825 h 2785707"/>
              <a:gd name="connsiteX58" fmla="*/ 3829525 w 12192000"/>
              <a:gd name="connsiteY58" fmla="*/ 1314650 h 2785707"/>
              <a:gd name="connsiteX59" fmla="*/ 3916534 w 12192000"/>
              <a:gd name="connsiteY59" fmla="*/ 1337438 h 2785707"/>
              <a:gd name="connsiteX60" fmla="*/ 3985243 w 12192000"/>
              <a:gd name="connsiteY60" fmla="*/ 1349887 h 2785707"/>
              <a:gd name="connsiteX61" fmla="*/ 4022446 w 12192000"/>
              <a:gd name="connsiteY61" fmla="*/ 1358915 h 2785707"/>
              <a:gd name="connsiteX62" fmla="*/ 4050987 w 12192000"/>
              <a:gd name="connsiteY62" fmla="*/ 1363213 h 2785707"/>
              <a:gd name="connsiteX63" fmla="*/ 4115739 w 12192000"/>
              <a:gd name="connsiteY63" fmla="*/ 1386380 h 2785707"/>
              <a:gd name="connsiteX64" fmla="*/ 4219773 w 12192000"/>
              <a:gd name="connsiteY64" fmla="*/ 1429896 h 2785707"/>
              <a:gd name="connsiteX65" fmla="*/ 4242592 w 12192000"/>
              <a:gd name="connsiteY65" fmla="*/ 1437995 h 2785707"/>
              <a:gd name="connsiteX66" fmla="*/ 4264860 w 12192000"/>
              <a:gd name="connsiteY66" fmla="*/ 1440328 h 2785707"/>
              <a:gd name="connsiteX67" fmla="*/ 4272342 w 12192000"/>
              <a:gd name="connsiteY67" fmla="*/ 1436836 h 2785707"/>
              <a:gd name="connsiteX68" fmla="*/ 4285317 w 12192000"/>
              <a:gd name="connsiteY68" fmla="*/ 1440547 h 2785707"/>
              <a:gd name="connsiteX69" fmla="*/ 4289326 w 12192000"/>
              <a:gd name="connsiteY69" fmla="*/ 1440567 h 2785707"/>
              <a:gd name="connsiteX70" fmla="*/ 4311745 w 12192000"/>
              <a:gd name="connsiteY70" fmla="*/ 1441649 h 2785707"/>
              <a:gd name="connsiteX71" fmla="*/ 4345821 w 12192000"/>
              <a:gd name="connsiteY71" fmla="*/ 1467990 h 2785707"/>
              <a:gd name="connsiteX72" fmla="*/ 4399086 w 12192000"/>
              <a:gd name="connsiteY72" fmla="*/ 1480631 h 2785707"/>
              <a:gd name="connsiteX73" fmla="*/ 4635587 w 12192000"/>
              <a:gd name="connsiteY73" fmla="*/ 1532477 h 2785707"/>
              <a:gd name="connsiteX74" fmla="*/ 4697305 w 12192000"/>
              <a:gd name="connsiteY74" fmla="*/ 1598576 h 2785707"/>
              <a:gd name="connsiteX75" fmla="*/ 4800559 w 12192000"/>
              <a:gd name="connsiteY75" fmla="*/ 1650651 h 2785707"/>
              <a:gd name="connsiteX76" fmla="*/ 4945615 w 12192000"/>
              <a:gd name="connsiteY76" fmla="*/ 1698753 h 2785707"/>
              <a:gd name="connsiteX77" fmla="*/ 4951384 w 12192000"/>
              <a:gd name="connsiteY77" fmla="*/ 1709811 h 2785707"/>
              <a:gd name="connsiteX78" fmla="*/ 4961956 w 12192000"/>
              <a:gd name="connsiteY78" fmla="*/ 1718626 h 2785707"/>
              <a:gd name="connsiteX79" fmla="*/ 4964473 w 12192000"/>
              <a:gd name="connsiteY79" fmla="*/ 1718615 h 2785707"/>
              <a:gd name="connsiteX80" fmla="*/ 4991598 w 12192000"/>
              <a:gd name="connsiteY80" fmla="*/ 1734829 h 2785707"/>
              <a:gd name="connsiteX81" fmla="*/ 5009548 w 12192000"/>
              <a:gd name="connsiteY81" fmla="*/ 1747489 h 2785707"/>
              <a:gd name="connsiteX82" fmla="*/ 5014839 w 12192000"/>
              <a:gd name="connsiteY82" fmla="*/ 1748130 h 2785707"/>
              <a:gd name="connsiteX83" fmla="*/ 5058738 w 12192000"/>
              <a:gd name="connsiteY83" fmla="*/ 1764982 h 2785707"/>
              <a:gd name="connsiteX84" fmla="*/ 5080507 w 12192000"/>
              <a:gd name="connsiteY84" fmla="*/ 1768847 h 2785707"/>
              <a:gd name="connsiteX85" fmla="*/ 5142055 w 12192000"/>
              <a:gd name="connsiteY85" fmla="*/ 1767607 h 2785707"/>
              <a:gd name="connsiteX86" fmla="*/ 5173522 w 12192000"/>
              <a:gd name="connsiteY86" fmla="*/ 1784620 h 2785707"/>
              <a:gd name="connsiteX87" fmla="*/ 5180367 w 12192000"/>
              <a:gd name="connsiteY87" fmla="*/ 1787604 h 2785707"/>
              <a:gd name="connsiteX88" fmla="*/ 5180716 w 12192000"/>
              <a:gd name="connsiteY88" fmla="*/ 1787481 h 2785707"/>
              <a:gd name="connsiteX89" fmla="*/ 5188363 w 12192000"/>
              <a:gd name="connsiteY89" fmla="*/ 1790269 h 2785707"/>
              <a:gd name="connsiteX90" fmla="*/ 5192852 w 12192000"/>
              <a:gd name="connsiteY90" fmla="*/ 1793043 h 2785707"/>
              <a:gd name="connsiteX91" fmla="*/ 5272230 w 12192000"/>
              <a:gd name="connsiteY91" fmla="*/ 1791348 h 2785707"/>
              <a:gd name="connsiteX92" fmla="*/ 5376484 w 12192000"/>
              <a:gd name="connsiteY92" fmla="*/ 1805756 h 2785707"/>
              <a:gd name="connsiteX93" fmla="*/ 5478926 w 12192000"/>
              <a:gd name="connsiteY93" fmla="*/ 1822858 h 2785707"/>
              <a:gd name="connsiteX94" fmla="*/ 5515632 w 12192000"/>
              <a:gd name="connsiteY94" fmla="*/ 1830425 h 2785707"/>
              <a:gd name="connsiteX95" fmla="*/ 5582742 w 12192000"/>
              <a:gd name="connsiteY95" fmla="*/ 1837848 h 2785707"/>
              <a:gd name="connsiteX96" fmla="*/ 5615731 w 12192000"/>
              <a:gd name="connsiteY96" fmla="*/ 1838115 h 2785707"/>
              <a:gd name="connsiteX97" fmla="*/ 5619149 w 12192000"/>
              <a:gd name="connsiteY97" fmla="*/ 1835988 h 2785707"/>
              <a:gd name="connsiteX98" fmla="*/ 5625050 w 12192000"/>
              <a:gd name="connsiteY98" fmla="*/ 1835832 h 2785707"/>
              <a:gd name="connsiteX99" fmla="*/ 5640026 w 12192000"/>
              <a:gd name="connsiteY99" fmla="*/ 1839536 h 2785707"/>
              <a:gd name="connsiteX100" fmla="*/ 5645469 w 12192000"/>
              <a:gd name="connsiteY100" fmla="*/ 1841610 h 2785707"/>
              <a:gd name="connsiteX101" fmla="*/ 5653837 w 12192000"/>
              <a:gd name="connsiteY101" fmla="*/ 1843194 h 2785707"/>
              <a:gd name="connsiteX102" fmla="*/ 5654101 w 12192000"/>
              <a:gd name="connsiteY102" fmla="*/ 1843017 h 2785707"/>
              <a:gd name="connsiteX103" fmla="*/ 5661820 w 12192000"/>
              <a:gd name="connsiteY103" fmla="*/ 1844927 h 2785707"/>
              <a:gd name="connsiteX104" fmla="*/ 5698828 w 12192000"/>
              <a:gd name="connsiteY104" fmla="*/ 1857009 h 2785707"/>
              <a:gd name="connsiteX105" fmla="*/ 5755153 w 12192000"/>
              <a:gd name="connsiteY105" fmla="*/ 1846051 h 2785707"/>
              <a:gd name="connsiteX106" fmla="*/ 5777080 w 12192000"/>
              <a:gd name="connsiteY106" fmla="*/ 1846484 h 2785707"/>
              <a:gd name="connsiteX107" fmla="*/ 5790062 w 12192000"/>
              <a:gd name="connsiteY107" fmla="*/ 1844754 h 2785707"/>
              <a:gd name="connsiteX108" fmla="*/ 5888138 w 12192000"/>
              <a:gd name="connsiteY108" fmla="*/ 1877663 h 2785707"/>
              <a:gd name="connsiteX109" fmla="*/ 5902013 w 12192000"/>
              <a:gd name="connsiteY109" fmla="*/ 1884827 h 2785707"/>
              <a:gd name="connsiteX110" fmla="*/ 5912492 w 12192000"/>
              <a:gd name="connsiteY110" fmla="*/ 1894998 h 2785707"/>
              <a:gd name="connsiteX111" fmla="*/ 6068995 w 12192000"/>
              <a:gd name="connsiteY111" fmla="*/ 1920302 h 2785707"/>
              <a:gd name="connsiteX112" fmla="*/ 6283598 w 12192000"/>
              <a:gd name="connsiteY112" fmla="*/ 1991295 h 2785707"/>
              <a:gd name="connsiteX113" fmla="*/ 6378390 w 12192000"/>
              <a:gd name="connsiteY113" fmla="*/ 1991561 h 2785707"/>
              <a:gd name="connsiteX114" fmla="*/ 6519309 w 12192000"/>
              <a:gd name="connsiteY114" fmla="*/ 2027309 h 2785707"/>
              <a:gd name="connsiteX115" fmla="*/ 6643152 w 12192000"/>
              <a:gd name="connsiteY115" fmla="*/ 2049516 h 2785707"/>
              <a:gd name="connsiteX116" fmla="*/ 6656875 w 12192000"/>
              <a:gd name="connsiteY116" fmla="*/ 2051188 h 2785707"/>
              <a:gd name="connsiteX117" fmla="*/ 6662165 w 12192000"/>
              <a:gd name="connsiteY117" fmla="*/ 2046505 h 2785707"/>
              <a:gd name="connsiteX118" fmla="*/ 6708706 w 12192000"/>
              <a:gd name="connsiteY118" fmla="*/ 2049842 h 2785707"/>
              <a:gd name="connsiteX119" fmla="*/ 6797201 w 12192000"/>
              <a:gd name="connsiteY119" fmla="*/ 2065320 h 2785707"/>
              <a:gd name="connsiteX120" fmla="*/ 6810764 w 12192000"/>
              <a:gd name="connsiteY120" fmla="*/ 2071002 h 2785707"/>
              <a:gd name="connsiteX121" fmla="*/ 6901101 w 12192000"/>
              <a:gd name="connsiteY121" fmla="*/ 2082052 h 2785707"/>
              <a:gd name="connsiteX122" fmla="*/ 6962781 w 12192000"/>
              <a:gd name="connsiteY122" fmla="*/ 2092999 h 2785707"/>
              <a:gd name="connsiteX123" fmla="*/ 6975881 w 12192000"/>
              <a:gd name="connsiteY123" fmla="*/ 2098520 h 2785707"/>
              <a:gd name="connsiteX124" fmla="*/ 6991402 w 12192000"/>
              <a:gd name="connsiteY124" fmla="*/ 2094572 h 2785707"/>
              <a:gd name="connsiteX125" fmla="*/ 6996085 w 12192000"/>
              <a:gd name="connsiteY125" fmla="*/ 2090397 h 2785707"/>
              <a:gd name="connsiteX126" fmla="*/ 7045119 w 12192000"/>
              <a:gd name="connsiteY126" fmla="*/ 2100367 h 2785707"/>
              <a:gd name="connsiteX127" fmla="*/ 7051064 w 12192000"/>
              <a:gd name="connsiteY127" fmla="*/ 2100779 h 2785707"/>
              <a:gd name="connsiteX128" fmla="*/ 7092123 w 12192000"/>
              <a:gd name="connsiteY128" fmla="*/ 2100750 h 2785707"/>
              <a:gd name="connsiteX129" fmla="*/ 7153291 w 12192000"/>
              <a:gd name="connsiteY129" fmla="*/ 2096258 h 2785707"/>
              <a:gd name="connsiteX130" fmla="*/ 7216946 w 12192000"/>
              <a:gd name="connsiteY130" fmla="*/ 2083586 h 2785707"/>
              <a:gd name="connsiteX131" fmla="*/ 7253640 w 12192000"/>
              <a:gd name="connsiteY131" fmla="*/ 2078754 h 2785707"/>
              <a:gd name="connsiteX132" fmla="*/ 7279228 w 12192000"/>
              <a:gd name="connsiteY132" fmla="*/ 2072719 h 2785707"/>
              <a:gd name="connsiteX133" fmla="*/ 7350342 w 12192000"/>
              <a:gd name="connsiteY133" fmla="*/ 2070909 h 2785707"/>
              <a:gd name="connsiteX134" fmla="*/ 7470724 w 12192000"/>
              <a:gd name="connsiteY134" fmla="*/ 2073574 h 2785707"/>
              <a:gd name="connsiteX135" fmla="*/ 7514696 w 12192000"/>
              <a:gd name="connsiteY135" fmla="*/ 2067266 h 2785707"/>
              <a:gd name="connsiteX136" fmla="*/ 7516909 w 12192000"/>
              <a:gd name="connsiteY136" fmla="*/ 2061590 h 2785707"/>
              <a:gd name="connsiteX137" fmla="*/ 7530255 w 12192000"/>
              <a:gd name="connsiteY137" fmla="*/ 2060403 h 2785707"/>
              <a:gd name="connsiteX138" fmla="*/ 7533279 w 12192000"/>
              <a:gd name="connsiteY138" fmla="*/ 2059039 h 2785707"/>
              <a:gd name="connsiteX139" fmla="*/ 7551151 w 12192000"/>
              <a:gd name="connsiteY139" fmla="*/ 2052267 h 2785707"/>
              <a:gd name="connsiteX140" fmla="*/ 7602338 w 12192000"/>
              <a:gd name="connsiteY140" fmla="*/ 2063846 h 2785707"/>
              <a:gd name="connsiteX141" fmla="*/ 7625892 w 12192000"/>
              <a:gd name="connsiteY141" fmla="*/ 2064714 h 2785707"/>
              <a:gd name="connsiteX142" fmla="*/ 7648322 w 12192000"/>
              <a:gd name="connsiteY142" fmla="*/ 2072757 h 2785707"/>
              <a:gd name="connsiteX143" fmla="*/ 7660138 w 12192000"/>
              <a:gd name="connsiteY143" fmla="*/ 2081487 h 2785707"/>
              <a:gd name="connsiteX144" fmla="*/ 7701887 w 12192000"/>
              <a:gd name="connsiteY144" fmla="*/ 2097255 h 2785707"/>
              <a:gd name="connsiteX145" fmla="*/ 7701887 w 12192000"/>
              <a:gd name="connsiteY145" fmla="*/ 2081564 h 2785707"/>
              <a:gd name="connsiteX146" fmla="*/ 7781603 w 12192000"/>
              <a:gd name="connsiteY146" fmla="*/ 2105597 h 2785707"/>
              <a:gd name="connsiteX147" fmla="*/ 7840532 w 12192000"/>
              <a:gd name="connsiteY147" fmla="*/ 2126887 h 2785707"/>
              <a:gd name="connsiteX148" fmla="*/ 7852490 w 12192000"/>
              <a:gd name="connsiteY148" fmla="*/ 2134555 h 2785707"/>
              <a:gd name="connsiteX149" fmla="*/ 7868492 w 12192000"/>
              <a:gd name="connsiteY149" fmla="*/ 2133321 h 2785707"/>
              <a:gd name="connsiteX150" fmla="*/ 7873842 w 12192000"/>
              <a:gd name="connsiteY150" fmla="*/ 2130014 h 2785707"/>
              <a:gd name="connsiteX151" fmla="*/ 7920468 w 12192000"/>
              <a:gd name="connsiteY151" fmla="*/ 2148187 h 2785707"/>
              <a:gd name="connsiteX152" fmla="*/ 7926263 w 12192000"/>
              <a:gd name="connsiteY152" fmla="*/ 2149606 h 2785707"/>
              <a:gd name="connsiteX153" fmla="*/ 7966770 w 12192000"/>
              <a:gd name="connsiteY153" fmla="*/ 2156585 h 2785707"/>
              <a:gd name="connsiteX154" fmla="*/ 8092911 w 12192000"/>
              <a:gd name="connsiteY154" fmla="*/ 2161008 h 2785707"/>
              <a:gd name="connsiteX155" fmla="*/ 8129956 w 12192000"/>
              <a:gd name="connsiteY155" fmla="*/ 2162518 h 2785707"/>
              <a:gd name="connsiteX156" fmla="*/ 8156253 w 12192000"/>
              <a:gd name="connsiteY156" fmla="*/ 2160951 h 2785707"/>
              <a:gd name="connsiteX157" fmla="*/ 8226723 w 12192000"/>
              <a:gd name="connsiteY157" fmla="*/ 2171307 h 2785707"/>
              <a:gd name="connsiteX158" fmla="*/ 8345013 w 12192000"/>
              <a:gd name="connsiteY158" fmla="*/ 2194472 h 2785707"/>
              <a:gd name="connsiteX159" fmla="*/ 8389494 w 12192000"/>
              <a:gd name="connsiteY159" fmla="*/ 2195774 h 2785707"/>
              <a:gd name="connsiteX160" fmla="*/ 8392672 w 12192000"/>
              <a:gd name="connsiteY160" fmla="*/ 2190570 h 2785707"/>
              <a:gd name="connsiteX161" fmla="*/ 8406045 w 12192000"/>
              <a:gd name="connsiteY161" fmla="*/ 2191681 h 2785707"/>
              <a:gd name="connsiteX162" fmla="*/ 8409264 w 12192000"/>
              <a:gd name="connsiteY162" fmla="*/ 2190855 h 2785707"/>
              <a:gd name="connsiteX163" fmla="*/ 8428080 w 12192000"/>
              <a:gd name="connsiteY163" fmla="*/ 2187244 h 2785707"/>
              <a:gd name="connsiteX164" fmla="*/ 8476550 w 12192000"/>
              <a:gd name="connsiteY164" fmla="*/ 2207369 h 2785707"/>
              <a:gd name="connsiteX165" fmla="*/ 8588757 w 12192000"/>
              <a:gd name="connsiteY165" fmla="*/ 2225395 h 2785707"/>
              <a:gd name="connsiteX166" fmla="*/ 8749518 w 12192000"/>
              <a:gd name="connsiteY166" fmla="*/ 2245011 h 2785707"/>
              <a:gd name="connsiteX167" fmla="*/ 8874315 w 12192000"/>
              <a:gd name="connsiteY167" fmla="*/ 2266877 h 2785707"/>
              <a:gd name="connsiteX168" fmla="*/ 9029190 w 12192000"/>
              <a:gd name="connsiteY168" fmla="*/ 2309251 h 2785707"/>
              <a:gd name="connsiteX169" fmla="*/ 9142331 w 12192000"/>
              <a:gd name="connsiteY169" fmla="*/ 2320064 h 2785707"/>
              <a:gd name="connsiteX170" fmla="*/ 9155844 w 12192000"/>
              <a:gd name="connsiteY170" fmla="*/ 2330314 h 2785707"/>
              <a:gd name="connsiteX171" fmla="*/ 9171403 w 12192000"/>
              <a:gd name="connsiteY171" fmla="*/ 2337223 h 2785707"/>
              <a:gd name="connsiteX172" fmla="*/ 9173407 w 12192000"/>
              <a:gd name="connsiteY172" fmla="*/ 2336681 h 2785707"/>
              <a:gd name="connsiteX173" fmla="*/ 9208166 w 12192000"/>
              <a:gd name="connsiteY173" fmla="*/ 2347769 h 2785707"/>
              <a:gd name="connsiteX174" fmla="*/ 9274752 w 12192000"/>
              <a:gd name="connsiteY174" fmla="*/ 2367321 h 2785707"/>
              <a:gd name="connsiteX175" fmla="*/ 9275339 w 12192000"/>
              <a:gd name="connsiteY175" fmla="*/ 2366424 h 2785707"/>
              <a:gd name="connsiteX176" fmla="*/ 9286171 w 12192000"/>
              <a:gd name="connsiteY176" fmla="*/ 2364868 h 2785707"/>
              <a:gd name="connsiteX177" fmla="*/ 9306706 w 12192000"/>
              <a:gd name="connsiteY177" fmla="*/ 2364279 h 2785707"/>
              <a:gd name="connsiteX178" fmla="*/ 9354964 w 12192000"/>
              <a:gd name="connsiteY178" fmla="*/ 2350000 h 2785707"/>
              <a:gd name="connsiteX179" fmla="*/ 9393840 w 12192000"/>
              <a:gd name="connsiteY179" fmla="*/ 2360999 h 2785707"/>
              <a:gd name="connsiteX180" fmla="*/ 9401723 w 12192000"/>
              <a:gd name="connsiteY180" fmla="*/ 2362648 h 2785707"/>
              <a:gd name="connsiteX181" fmla="*/ 9401904 w 12192000"/>
              <a:gd name="connsiteY181" fmla="*/ 2362449 h 2785707"/>
              <a:gd name="connsiteX182" fmla="*/ 9410265 w 12192000"/>
              <a:gd name="connsiteY182" fmla="*/ 2363724 h 2785707"/>
              <a:gd name="connsiteX183" fmla="*/ 9431384 w 12192000"/>
              <a:gd name="connsiteY183" fmla="*/ 2368857 h 2785707"/>
              <a:gd name="connsiteX184" fmla="*/ 9436806 w 12192000"/>
              <a:gd name="connsiteY184" fmla="*/ 2368409 h 2785707"/>
              <a:gd name="connsiteX185" fmla="*/ 9469943 w 12192000"/>
              <a:gd name="connsiteY185" fmla="*/ 2364702 h 2785707"/>
              <a:gd name="connsiteX186" fmla="*/ 9571973 w 12192000"/>
              <a:gd name="connsiteY186" fmla="*/ 2375579 h 2785707"/>
              <a:gd name="connsiteX187" fmla="*/ 9673508 w 12192000"/>
              <a:gd name="connsiteY187" fmla="*/ 2388756 h 2785707"/>
              <a:gd name="connsiteX188" fmla="*/ 9775728 w 12192000"/>
              <a:gd name="connsiteY188" fmla="*/ 2398997 h 2785707"/>
              <a:gd name="connsiteX189" fmla="*/ 9828502 w 12192000"/>
              <a:gd name="connsiteY189" fmla="*/ 2387377 h 2785707"/>
              <a:gd name="connsiteX190" fmla="*/ 9834358 w 12192000"/>
              <a:gd name="connsiteY190" fmla="*/ 2387922 h 2785707"/>
              <a:gd name="connsiteX191" fmla="*/ 9848851 w 12192000"/>
              <a:gd name="connsiteY191" fmla="*/ 2393407 h 2785707"/>
              <a:gd name="connsiteX192" fmla="*/ 9854053 w 12192000"/>
              <a:gd name="connsiteY192" fmla="*/ 2396127 h 2785707"/>
              <a:gd name="connsiteX193" fmla="*/ 9862192 w 12192000"/>
              <a:gd name="connsiteY193" fmla="*/ 2398707 h 2785707"/>
              <a:gd name="connsiteX194" fmla="*/ 9862471 w 12192000"/>
              <a:gd name="connsiteY194" fmla="*/ 2398561 h 2785707"/>
              <a:gd name="connsiteX195" fmla="*/ 9905498 w 12192000"/>
              <a:gd name="connsiteY195" fmla="*/ 2417867 h 2785707"/>
              <a:gd name="connsiteX196" fmla="*/ 9962223 w 12192000"/>
              <a:gd name="connsiteY196" fmla="*/ 2413612 h 2785707"/>
              <a:gd name="connsiteX197" fmla="*/ 9983885 w 12192000"/>
              <a:gd name="connsiteY197" fmla="*/ 2416653 h 2785707"/>
              <a:gd name="connsiteX198" fmla="*/ 9995871 w 12192000"/>
              <a:gd name="connsiteY198" fmla="*/ 2417158 h 2785707"/>
              <a:gd name="connsiteX199" fmla="*/ 10030934 w 12192000"/>
              <a:gd name="connsiteY199" fmla="*/ 2432369 h 2785707"/>
              <a:gd name="connsiteX200" fmla="*/ 10036087 w 12192000"/>
              <a:gd name="connsiteY200" fmla="*/ 2432793 h 2785707"/>
              <a:gd name="connsiteX201" fmla="*/ 10057471 w 12192000"/>
              <a:gd name="connsiteY201" fmla="*/ 2445317 h 2785707"/>
              <a:gd name="connsiteX202" fmla="*/ 10088697 w 12192000"/>
              <a:gd name="connsiteY202" fmla="*/ 2461159 h 2785707"/>
              <a:gd name="connsiteX203" fmla="*/ 10091030 w 12192000"/>
              <a:gd name="connsiteY203" fmla="*/ 2461029 h 2785707"/>
              <a:gd name="connsiteX204" fmla="*/ 10104127 w 12192000"/>
              <a:gd name="connsiteY204" fmla="*/ 2469841 h 2785707"/>
              <a:gd name="connsiteX205" fmla="*/ 10169163 w 12192000"/>
              <a:gd name="connsiteY205" fmla="*/ 2492519 h 2785707"/>
              <a:gd name="connsiteX206" fmla="*/ 10266247 w 12192000"/>
              <a:gd name="connsiteY206" fmla="*/ 2525164 h 2785707"/>
              <a:gd name="connsiteX207" fmla="*/ 10383588 w 12192000"/>
              <a:gd name="connsiteY207" fmla="*/ 2556604 h 2785707"/>
              <a:gd name="connsiteX208" fmla="*/ 10502276 w 12192000"/>
              <a:gd name="connsiteY208" fmla="*/ 2611346 h 2785707"/>
              <a:gd name="connsiteX209" fmla="*/ 10702436 w 12192000"/>
              <a:gd name="connsiteY209" fmla="*/ 2685688 h 2785707"/>
              <a:gd name="connsiteX210" fmla="*/ 10738338 w 12192000"/>
              <a:gd name="connsiteY210" fmla="*/ 2690143 h 2785707"/>
              <a:gd name="connsiteX211" fmla="*/ 10738410 w 12192000"/>
              <a:gd name="connsiteY211" fmla="*/ 2690169 h 2785707"/>
              <a:gd name="connsiteX212" fmla="*/ 10828361 w 12192000"/>
              <a:gd name="connsiteY212" fmla="*/ 2695982 h 2785707"/>
              <a:gd name="connsiteX213" fmla="*/ 10850642 w 12192000"/>
              <a:gd name="connsiteY213" fmla="*/ 2691703 h 2785707"/>
              <a:gd name="connsiteX214" fmla="*/ 10944231 w 12192000"/>
              <a:gd name="connsiteY214" fmla="*/ 2690377 h 2785707"/>
              <a:gd name="connsiteX215" fmla="*/ 10961147 w 12192000"/>
              <a:gd name="connsiteY215" fmla="*/ 2687666 h 2785707"/>
              <a:gd name="connsiteX216" fmla="*/ 10980692 w 12192000"/>
              <a:gd name="connsiteY216" fmla="*/ 2691799 h 2785707"/>
              <a:gd name="connsiteX217" fmla="*/ 11058630 w 12192000"/>
              <a:gd name="connsiteY217" fmla="*/ 2709148 h 2785707"/>
              <a:gd name="connsiteX218" fmla="*/ 11094767 w 12192000"/>
              <a:gd name="connsiteY218" fmla="*/ 2717083 h 2785707"/>
              <a:gd name="connsiteX219" fmla="*/ 11096358 w 12192000"/>
              <a:gd name="connsiteY219" fmla="*/ 2720774 h 2785707"/>
              <a:gd name="connsiteX220" fmla="*/ 11104973 w 12192000"/>
              <a:gd name="connsiteY220" fmla="*/ 2716245 h 2785707"/>
              <a:gd name="connsiteX221" fmla="*/ 11131099 w 12192000"/>
              <a:gd name="connsiteY221" fmla="*/ 2719881 h 2785707"/>
              <a:gd name="connsiteX222" fmla="*/ 11140776 w 12192000"/>
              <a:gd name="connsiteY222" fmla="*/ 2725926 h 2785707"/>
              <a:gd name="connsiteX223" fmla="*/ 11158686 w 12192000"/>
              <a:gd name="connsiteY223" fmla="*/ 2726270 h 2785707"/>
              <a:gd name="connsiteX224" fmla="*/ 11273267 w 12192000"/>
              <a:gd name="connsiteY224" fmla="*/ 2728567 h 2785707"/>
              <a:gd name="connsiteX225" fmla="*/ 11288916 w 12192000"/>
              <a:gd name="connsiteY225" fmla="*/ 2737828 h 2785707"/>
              <a:gd name="connsiteX226" fmla="*/ 11311388 w 12192000"/>
              <a:gd name="connsiteY226" fmla="*/ 2736624 h 2785707"/>
              <a:gd name="connsiteX227" fmla="*/ 11335078 w 12192000"/>
              <a:gd name="connsiteY227" fmla="*/ 2749941 h 2785707"/>
              <a:gd name="connsiteX228" fmla="*/ 11348344 w 12192000"/>
              <a:gd name="connsiteY228" fmla="*/ 2752346 h 2785707"/>
              <a:gd name="connsiteX229" fmla="*/ 11353373 w 12192000"/>
              <a:gd name="connsiteY229" fmla="*/ 2754678 h 2785707"/>
              <a:gd name="connsiteX230" fmla="*/ 11367159 w 12192000"/>
              <a:gd name="connsiteY230" fmla="*/ 2741107 h 2785707"/>
              <a:gd name="connsiteX231" fmla="*/ 11389712 w 12192000"/>
              <a:gd name="connsiteY231" fmla="*/ 2740372 h 2785707"/>
              <a:gd name="connsiteX232" fmla="*/ 11395219 w 12192000"/>
              <a:gd name="connsiteY232" fmla="*/ 2733120 h 2785707"/>
              <a:gd name="connsiteX233" fmla="*/ 11409180 w 12192000"/>
              <a:gd name="connsiteY233" fmla="*/ 2739023 h 2785707"/>
              <a:gd name="connsiteX234" fmla="*/ 11431837 w 12192000"/>
              <a:gd name="connsiteY234" fmla="*/ 2746056 h 2785707"/>
              <a:gd name="connsiteX235" fmla="*/ 11444471 w 12192000"/>
              <a:gd name="connsiteY235" fmla="*/ 2749621 h 2785707"/>
              <a:gd name="connsiteX236" fmla="*/ 11451208 w 12192000"/>
              <a:gd name="connsiteY236" fmla="*/ 2744859 h 2785707"/>
              <a:gd name="connsiteX237" fmla="*/ 11473061 w 12192000"/>
              <a:gd name="connsiteY237" fmla="*/ 2757601 h 2785707"/>
              <a:gd name="connsiteX238" fmla="*/ 11526925 w 12192000"/>
              <a:gd name="connsiteY238" fmla="*/ 2772124 h 2785707"/>
              <a:gd name="connsiteX239" fmla="*/ 11584409 w 12192000"/>
              <a:gd name="connsiteY239" fmla="*/ 2785707 h 2785707"/>
              <a:gd name="connsiteX240" fmla="*/ 11705161 w 12192000"/>
              <a:gd name="connsiteY240" fmla="*/ 2774143 h 2785707"/>
              <a:gd name="connsiteX241" fmla="*/ 11831541 w 12192000"/>
              <a:gd name="connsiteY241" fmla="*/ 2745647 h 2785707"/>
              <a:gd name="connsiteX242" fmla="*/ 12017942 w 12192000"/>
              <a:gd name="connsiteY242" fmla="*/ 2704117 h 2785707"/>
              <a:gd name="connsiteX243" fmla="*/ 12134490 w 12192000"/>
              <a:gd name="connsiteY243" fmla="*/ 2673464 h 2785707"/>
              <a:gd name="connsiteX244" fmla="*/ 12159651 w 12192000"/>
              <a:gd name="connsiteY244" fmla="*/ 2679085 h 2785707"/>
              <a:gd name="connsiteX245" fmla="*/ 12192000 w 12192000"/>
              <a:gd name="connsiteY245" fmla="*/ 2674480 h 2785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</a:cxnLst>
            <a:rect l="l" t="t" r="r" b="b"/>
            <a:pathLst>
              <a:path w="12192000" h="2785707">
                <a:moveTo>
                  <a:pt x="12192000" y="0"/>
                </a:moveTo>
                <a:lnTo>
                  <a:pt x="0" y="0"/>
                </a:lnTo>
                <a:lnTo>
                  <a:pt x="0" y="591237"/>
                </a:lnTo>
                <a:lnTo>
                  <a:pt x="7462" y="596097"/>
                </a:lnTo>
                <a:cubicBezTo>
                  <a:pt x="33908" y="613349"/>
                  <a:pt x="59850" y="629066"/>
                  <a:pt x="65949" y="623063"/>
                </a:cubicBezTo>
                <a:cubicBezTo>
                  <a:pt x="104511" y="621541"/>
                  <a:pt x="147418" y="628042"/>
                  <a:pt x="174040" y="614935"/>
                </a:cubicBezTo>
                <a:cubicBezTo>
                  <a:pt x="181060" y="595502"/>
                  <a:pt x="307304" y="613591"/>
                  <a:pt x="331354" y="605310"/>
                </a:cubicBezTo>
                <a:cubicBezTo>
                  <a:pt x="388829" y="623899"/>
                  <a:pt x="404420" y="655488"/>
                  <a:pt x="437701" y="649169"/>
                </a:cubicBezTo>
                <a:cubicBezTo>
                  <a:pt x="460360" y="643797"/>
                  <a:pt x="544430" y="662096"/>
                  <a:pt x="570985" y="634864"/>
                </a:cubicBezTo>
                <a:cubicBezTo>
                  <a:pt x="611720" y="655852"/>
                  <a:pt x="628268" y="628594"/>
                  <a:pt x="660488" y="637694"/>
                </a:cubicBezTo>
                <a:cubicBezTo>
                  <a:pt x="731929" y="640906"/>
                  <a:pt x="769884" y="669504"/>
                  <a:pt x="862240" y="647402"/>
                </a:cubicBezTo>
                <a:cubicBezTo>
                  <a:pt x="904065" y="656940"/>
                  <a:pt x="965938" y="616724"/>
                  <a:pt x="1055198" y="658414"/>
                </a:cubicBezTo>
                <a:cubicBezTo>
                  <a:pt x="1106774" y="665872"/>
                  <a:pt x="1080744" y="646485"/>
                  <a:pt x="1161490" y="664553"/>
                </a:cubicBezTo>
                <a:cubicBezTo>
                  <a:pt x="1184673" y="638081"/>
                  <a:pt x="1309702" y="681966"/>
                  <a:pt x="1335488" y="684838"/>
                </a:cubicBezTo>
                <a:cubicBezTo>
                  <a:pt x="1355801" y="667828"/>
                  <a:pt x="1366194" y="681653"/>
                  <a:pt x="1384901" y="684207"/>
                </a:cubicBezTo>
                <a:cubicBezTo>
                  <a:pt x="1393212" y="673848"/>
                  <a:pt x="1409014" y="673874"/>
                  <a:pt x="1414557" y="685540"/>
                </a:cubicBezTo>
                <a:cubicBezTo>
                  <a:pt x="1407315" y="713070"/>
                  <a:pt x="1474731" y="690092"/>
                  <a:pt x="1479073" y="708783"/>
                </a:cubicBezTo>
                <a:cubicBezTo>
                  <a:pt x="1540070" y="714517"/>
                  <a:pt x="1678447" y="697746"/>
                  <a:pt x="1760498" y="700683"/>
                </a:cubicBezTo>
                <a:cubicBezTo>
                  <a:pt x="1792632" y="694031"/>
                  <a:pt x="1855180" y="727000"/>
                  <a:pt x="1971386" y="726403"/>
                </a:cubicBezTo>
                <a:cubicBezTo>
                  <a:pt x="1986964" y="720596"/>
                  <a:pt x="2046286" y="708514"/>
                  <a:pt x="2050659" y="720928"/>
                </a:cubicBezTo>
                <a:cubicBezTo>
                  <a:pt x="2086682" y="721863"/>
                  <a:pt x="2195049" y="765696"/>
                  <a:pt x="2220475" y="749487"/>
                </a:cubicBezTo>
                <a:cubicBezTo>
                  <a:pt x="2215241" y="776310"/>
                  <a:pt x="2266142" y="751623"/>
                  <a:pt x="2272406" y="777021"/>
                </a:cubicBezTo>
                <a:lnTo>
                  <a:pt x="2297410" y="791240"/>
                </a:lnTo>
                <a:cubicBezTo>
                  <a:pt x="2314908" y="801492"/>
                  <a:pt x="2362075" y="829113"/>
                  <a:pt x="2377393" y="838529"/>
                </a:cubicBezTo>
                <a:lnTo>
                  <a:pt x="2389325" y="847736"/>
                </a:lnTo>
                <a:lnTo>
                  <a:pt x="2418508" y="847030"/>
                </a:lnTo>
                <a:lnTo>
                  <a:pt x="2435377" y="837345"/>
                </a:lnTo>
                <a:lnTo>
                  <a:pt x="2439620" y="840860"/>
                </a:lnTo>
                <a:cubicBezTo>
                  <a:pt x="2444187" y="847628"/>
                  <a:pt x="2446502" y="851791"/>
                  <a:pt x="2451797" y="846508"/>
                </a:cubicBezTo>
                <a:lnTo>
                  <a:pt x="2505861" y="882666"/>
                </a:lnTo>
                <a:cubicBezTo>
                  <a:pt x="2511636" y="885661"/>
                  <a:pt x="2518894" y="886415"/>
                  <a:pt x="2528621" y="883310"/>
                </a:cubicBezTo>
                <a:cubicBezTo>
                  <a:pt x="2546958" y="888460"/>
                  <a:pt x="2598467" y="907723"/>
                  <a:pt x="2615876" y="913568"/>
                </a:cubicBezTo>
                <a:lnTo>
                  <a:pt x="2633076" y="918384"/>
                </a:lnTo>
                <a:cubicBezTo>
                  <a:pt x="2641280" y="922241"/>
                  <a:pt x="2658085" y="933369"/>
                  <a:pt x="2665101" y="936714"/>
                </a:cubicBezTo>
                <a:cubicBezTo>
                  <a:pt x="2670825" y="938682"/>
                  <a:pt x="2668027" y="935380"/>
                  <a:pt x="2675173" y="938458"/>
                </a:cubicBezTo>
                <a:cubicBezTo>
                  <a:pt x="2675225" y="944597"/>
                  <a:pt x="2677804" y="950555"/>
                  <a:pt x="2707978" y="955182"/>
                </a:cubicBezTo>
                <a:cubicBezTo>
                  <a:pt x="2726571" y="970114"/>
                  <a:pt x="2750921" y="982615"/>
                  <a:pt x="2778669" y="991480"/>
                </a:cubicBezTo>
                <a:cubicBezTo>
                  <a:pt x="2784596" y="986681"/>
                  <a:pt x="2791940" y="997468"/>
                  <a:pt x="2796452" y="1000372"/>
                </a:cubicBezTo>
                <a:cubicBezTo>
                  <a:pt x="2798282" y="996724"/>
                  <a:pt x="2810819" y="997911"/>
                  <a:pt x="2813495" y="1001982"/>
                </a:cubicBezTo>
                <a:cubicBezTo>
                  <a:pt x="2894291" y="1036995"/>
                  <a:pt x="2861846" y="990458"/>
                  <a:pt x="2904193" y="1024123"/>
                </a:cubicBezTo>
                <a:cubicBezTo>
                  <a:pt x="2912426" y="1027395"/>
                  <a:pt x="2919877" y="1027211"/>
                  <a:pt x="2926826" y="1025558"/>
                </a:cubicBezTo>
                <a:lnTo>
                  <a:pt x="2937629" y="1021496"/>
                </a:lnTo>
                <a:lnTo>
                  <a:pt x="2970190" y="1039341"/>
                </a:lnTo>
                <a:cubicBezTo>
                  <a:pt x="2986667" y="1046544"/>
                  <a:pt x="3004419" y="1052632"/>
                  <a:pt x="3023036" y="1057429"/>
                </a:cubicBezTo>
                <a:cubicBezTo>
                  <a:pt x="3029427" y="1050485"/>
                  <a:pt x="3041250" y="1064362"/>
                  <a:pt x="3047640" y="1067886"/>
                </a:cubicBezTo>
                <a:cubicBezTo>
                  <a:pt x="3049113" y="1062834"/>
                  <a:pt x="3065273" y="1063377"/>
                  <a:pt x="3069615" y="1068623"/>
                </a:cubicBezTo>
                <a:cubicBezTo>
                  <a:pt x="3180167" y="1108914"/>
                  <a:pt x="3128204" y="1049097"/>
                  <a:pt x="3189718" y="1090790"/>
                </a:cubicBezTo>
                <a:lnTo>
                  <a:pt x="3234683" y="1082861"/>
                </a:lnTo>
                <a:lnTo>
                  <a:pt x="3243889" y="1088560"/>
                </a:lnTo>
                <a:cubicBezTo>
                  <a:pt x="3282443" y="1096267"/>
                  <a:pt x="3296793" y="1087718"/>
                  <a:pt x="3316289" y="1102846"/>
                </a:cubicBezTo>
                <a:cubicBezTo>
                  <a:pt x="3355705" y="1086745"/>
                  <a:pt x="3338941" y="1104834"/>
                  <a:pt x="3363255" y="1113121"/>
                </a:cubicBezTo>
                <a:cubicBezTo>
                  <a:pt x="3385590" y="1119421"/>
                  <a:pt x="3427034" y="1134146"/>
                  <a:pt x="3450298" y="1140641"/>
                </a:cubicBezTo>
                <a:cubicBezTo>
                  <a:pt x="3464287" y="1161185"/>
                  <a:pt x="3479428" y="1142090"/>
                  <a:pt x="3502843" y="1152088"/>
                </a:cubicBezTo>
                <a:cubicBezTo>
                  <a:pt x="3512778" y="1160751"/>
                  <a:pt x="3520916" y="1163472"/>
                  <a:pt x="3534327" y="1158780"/>
                </a:cubicBezTo>
                <a:cubicBezTo>
                  <a:pt x="3579631" y="1200367"/>
                  <a:pt x="3566563" y="1166440"/>
                  <a:pt x="3613707" y="1188135"/>
                </a:cubicBezTo>
                <a:cubicBezTo>
                  <a:pt x="3653700" y="1209113"/>
                  <a:pt x="3700718" y="1226767"/>
                  <a:pt x="3734447" y="1264997"/>
                </a:cubicBezTo>
                <a:cubicBezTo>
                  <a:pt x="3739812" y="1275024"/>
                  <a:pt x="3757867" y="1281897"/>
                  <a:pt x="3774777" y="1280345"/>
                </a:cubicBezTo>
                <a:cubicBezTo>
                  <a:pt x="3777687" y="1280079"/>
                  <a:pt x="3780452" y="1279566"/>
                  <a:pt x="3782987" y="1278825"/>
                </a:cubicBezTo>
                <a:cubicBezTo>
                  <a:pt x="3802089" y="1304950"/>
                  <a:pt x="3822370" y="1298085"/>
                  <a:pt x="3829525" y="1314650"/>
                </a:cubicBezTo>
                <a:cubicBezTo>
                  <a:pt x="3870043" y="1329235"/>
                  <a:pt x="3909546" y="1322767"/>
                  <a:pt x="3916534" y="1337438"/>
                </a:cubicBezTo>
                <a:cubicBezTo>
                  <a:pt x="3938646" y="1341249"/>
                  <a:pt x="3973911" y="1333246"/>
                  <a:pt x="3985243" y="1349887"/>
                </a:cubicBezTo>
                <a:cubicBezTo>
                  <a:pt x="3991624" y="1339551"/>
                  <a:pt x="4007098" y="1363379"/>
                  <a:pt x="4022446" y="1358915"/>
                </a:cubicBezTo>
                <a:cubicBezTo>
                  <a:pt x="4033756" y="1354584"/>
                  <a:pt x="4041089" y="1360802"/>
                  <a:pt x="4050987" y="1363213"/>
                </a:cubicBezTo>
                <a:cubicBezTo>
                  <a:pt x="4065543" y="1360896"/>
                  <a:pt x="4106233" y="1377936"/>
                  <a:pt x="4115739" y="1386380"/>
                </a:cubicBezTo>
                <a:cubicBezTo>
                  <a:pt x="4136569" y="1413385"/>
                  <a:pt x="4202076" y="1408872"/>
                  <a:pt x="4219773" y="1429896"/>
                </a:cubicBezTo>
                <a:cubicBezTo>
                  <a:pt x="4227193" y="1433905"/>
                  <a:pt x="4234841" y="1436419"/>
                  <a:pt x="4242592" y="1437995"/>
                </a:cubicBezTo>
                <a:lnTo>
                  <a:pt x="4264860" y="1440328"/>
                </a:lnTo>
                <a:lnTo>
                  <a:pt x="4272342" y="1436836"/>
                </a:lnTo>
                <a:lnTo>
                  <a:pt x="4285317" y="1440547"/>
                </a:lnTo>
                <a:lnTo>
                  <a:pt x="4289326" y="1440567"/>
                </a:lnTo>
                <a:lnTo>
                  <a:pt x="4311745" y="1441649"/>
                </a:lnTo>
                <a:cubicBezTo>
                  <a:pt x="4295920" y="1463324"/>
                  <a:pt x="4370745" y="1452790"/>
                  <a:pt x="4345821" y="1467990"/>
                </a:cubicBezTo>
                <a:cubicBezTo>
                  <a:pt x="4382864" y="1476647"/>
                  <a:pt x="4349421" y="1488843"/>
                  <a:pt x="4399086" y="1480631"/>
                </a:cubicBezTo>
                <a:cubicBezTo>
                  <a:pt x="4451935" y="1510979"/>
                  <a:pt x="4598080" y="1494621"/>
                  <a:pt x="4635587" y="1532477"/>
                </a:cubicBezTo>
                <a:cubicBezTo>
                  <a:pt x="4632999" y="1520275"/>
                  <a:pt x="4681854" y="1589802"/>
                  <a:pt x="4697305" y="1598576"/>
                </a:cubicBezTo>
                <a:cubicBezTo>
                  <a:pt x="4733556" y="1613805"/>
                  <a:pt x="4746756" y="1626181"/>
                  <a:pt x="4800559" y="1650651"/>
                </a:cubicBezTo>
                <a:cubicBezTo>
                  <a:pt x="4853578" y="1666654"/>
                  <a:pt x="4885909" y="1696908"/>
                  <a:pt x="4945615" y="1698753"/>
                </a:cubicBezTo>
                <a:cubicBezTo>
                  <a:pt x="4946370" y="1702791"/>
                  <a:pt x="4948427" y="1706445"/>
                  <a:pt x="4951384" y="1709811"/>
                </a:cubicBezTo>
                <a:lnTo>
                  <a:pt x="4961956" y="1718626"/>
                </a:lnTo>
                <a:lnTo>
                  <a:pt x="4964473" y="1718615"/>
                </a:lnTo>
                <a:lnTo>
                  <a:pt x="4991598" y="1734829"/>
                </a:lnTo>
                <a:lnTo>
                  <a:pt x="5009548" y="1747489"/>
                </a:lnTo>
                <a:lnTo>
                  <a:pt x="5014839" y="1748130"/>
                </a:lnTo>
                <a:cubicBezTo>
                  <a:pt x="5023037" y="1751045"/>
                  <a:pt x="5047794" y="1761529"/>
                  <a:pt x="5058738" y="1764982"/>
                </a:cubicBezTo>
                <a:cubicBezTo>
                  <a:pt x="5064791" y="1749903"/>
                  <a:pt x="5066861" y="1761618"/>
                  <a:pt x="5080507" y="1768847"/>
                </a:cubicBezTo>
                <a:cubicBezTo>
                  <a:pt x="5092955" y="1747037"/>
                  <a:pt x="5123611" y="1774828"/>
                  <a:pt x="5142055" y="1767607"/>
                </a:cubicBezTo>
                <a:cubicBezTo>
                  <a:pt x="5151799" y="1773410"/>
                  <a:pt x="5162333" y="1779148"/>
                  <a:pt x="5173522" y="1784620"/>
                </a:cubicBezTo>
                <a:lnTo>
                  <a:pt x="5180367" y="1787604"/>
                </a:lnTo>
                <a:lnTo>
                  <a:pt x="5180716" y="1787481"/>
                </a:lnTo>
                <a:cubicBezTo>
                  <a:pt x="5182658" y="1787744"/>
                  <a:pt x="5185081" y="1788580"/>
                  <a:pt x="5188363" y="1790269"/>
                </a:cubicBezTo>
                <a:lnTo>
                  <a:pt x="5192852" y="1793043"/>
                </a:lnTo>
                <a:lnTo>
                  <a:pt x="5272230" y="1791348"/>
                </a:lnTo>
                <a:cubicBezTo>
                  <a:pt x="5312404" y="1798683"/>
                  <a:pt x="5342704" y="1787354"/>
                  <a:pt x="5376484" y="1805756"/>
                </a:cubicBezTo>
                <a:cubicBezTo>
                  <a:pt x="5414117" y="1812554"/>
                  <a:pt x="5448503" y="1811916"/>
                  <a:pt x="5478926" y="1822858"/>
                </a:cubicBezTo>
                <a:cubicBezTo>
                  <a:pt x="5493297" y="1819986"/>
                  <a:pt x="5506053" y="1820161"/>
                  <a:pt x="5515632" y="1830425"/>
                </a:cubicBezTo>
                <a:cubicBezTo>
                  <a:pt x="5551385" y="1834476"/>
                  <a:pt x="5563012" y="1824675"/>
                  <a:pt x="5582742" y="1837848"/>
                </a:cubicBezTo>
                <a:lnTo>
                  <a:pt x="5615731" y="1838115"/>
                </a:lnTo>
                <a:lnTo>
                  <a:pt x="5619149" y="1835988"/>
                </a:lnTo>
                <a:lnTo>
                  <a:pt x="5625050" y="1835832"/>
                </a:lnTo>
                <a:lnTo>
                  <a:pt x="5640026" y="1839536"/>
                </a:lnTo>
                <a:lnTo>
                  <a:pt x="5645469" y="1841610"/>
                </a:lnTo>
                <a:cubicBezTo>
                  <a:pt x="5649292" y="1842786"/>
                  <a:pt x="5651918" y="1843241"/>
                  <a:pt x="5653837" y="1843194"/>
                </a:cubicBezTo>
                <a:lnTo>
                  <a:pt x="5654101" y="1843017"/>
                </a:lnTo>
                <a:lnTo>
                  <a:pt x="5661820" y="1844927"/>
                </a:lnTo>
                <a:cubicBezTo>
                  <a:pt x="5674709" y="1848645"/>
                  <a:pt x="5687118" y="1852732"/>
                  <a:pt x="5698828" y="1857009"/>
                </a:cubicBezTo>
                <a:cubicBezTo>
                  <a:pt x="5712521" y="1846861"/>
                  <a:pt x="5753797" y="1869873"/>
                  <a:pt x="5755153" y="1846051"/>
                </a:cubicBezTo>
                <a:cubicBezTo>
                  <a:pt x="5771136" y="1851140"/>
                  <a:pt x="5778501" y="1862553"/>
                  <a:pt x="5777080" y="1846484"/>
                </a:cubicBezTo>
                <a:lnTo>
                  <a:pt x="5790062" y="1844754"/>
                </a:lnTo>
                <a:lnTo>
                  <a:pt x="5888138" y="1877663"/>
                </a:lnTo>
                <a:lnTo>
                  <a:pt x="5902013" y="1884827"/>
                </a:lnTo>
                <a:cubicBezTo>
                  <a:pt x="5906316" y="1887734"/>
                  <a:pt x="5909915" y="1891071"/>
                  <a:pt x="5912492" y="1894998"/>
                </a:cubicBezTo>
                <a:cubicBezTo>
                  <a:pt x="5968551" y="1887421"/>
                  <a:pt x="6012526" y="1912636"/>
                  <a:pt x="6068995" y="1920302"/>
                </a:cubicBezTo>
                <a:cubicBezTo>
                  <a:pt x="6130128" y="1936331"/>
                  <a:pt x="6262213" y="1980287"/>
                  <a:pt x="6283598" y="1991295"/>
                </a:cubicBezTo>
                <a:cubicBezTo>
                  <a:pt x="6301966" y="1997651"/>
                  <a:pt x="6386462" y="2003382"/>
                  <a:pt x="6378390" y="1991561"/>
                </a:cubicBezTo>
                <a:cubicBezTo>
                  <a:pt x="6430691" y="2023578"/>
                  <a:pt x="6456320" y="2005237"/>
                  <a:pt x="6519309" y="2027309"/>
                </a:cubicBezTo>
                <a:lnTo>
                  <a:pt x="6643152" y="2049516"/>
                </a:lnTo>
                <a:lnTo>
                  <a:pt x="6656875" y="2051188"/>
                </a:lnTo>
                <a:lnTo>
                  <a:pt x="6662165" y="2046505"/>
                </a:lnTo>
                <a:lnTo>
                  <a:pt x="6708706" y="2049842"/>
                </a:lnTo>
                <a:cubicBezTo>
                  <a:pt x="6728320" y="2063550"/>
                  <a:pt x="6766107" y="2058616"/>
                  <a:pt x="6797201" y="2065320"/>
                </a:cubicBezTo>
                <a:lnTo>
                  <a:pt x="6810764" y="2071002"/>
                </a:lnTo>
                <a:lnTo>
                  <a:pt x="6901101" y="2082052"/>
                </a:lnTo>
                <a:lnTo>
                  <a:pt x="6962781" y="2092999"/>
                </a:lnTo>
                <a:lnTo>
                  <a:pt x="6975881" y="2098520"/>
                </a:lnTo>
                <a:lnTo>
                  <a:pt x="6991402" y="2094572"/>
                </a:lnTo>
                <a:cubicBezTo>
                  <a:pt x="6993328" y="2093335"/>
                  <a:pt x="6994904" y="2091926"/>
                  <a:pt x="6996085" y="2090397"/>
                </a:cubicBezTo>
                <a:lnTo>
                  <a:pt x="7045119" y="2100367"/>
                </a:lnTo>
                <a:lnTo>
                  <a:pt x="7051064" y="2100779"/>
                </a:lnTo>
                <a:lnTo>
                  <a:pt x="7092123" y="2100750"/>
                </a:lnTo>
                <a:lnTo>
                  <a:pt x="7153291" y="2096258"/>
                </a:lnTo>
                <a:cubicBezTo>
                  <a:pt x="7173585" y="2092006"/>
                  <a:pt x="7192251" y="2072757"/>
                  <a:pt x="7216946" y="2083586"/>
                </a:cubicBezTo>
                <a:cubicBezTo>
                  <a:pt x="7211675" y="2072232"/>
                  <a:pt x="7246465" y="2087999"/>
                  <a:pt x="7253640" y="2078754"/>
                </a:cubicBezTo>
                <a:cubicBezTo>
                  <a:pt x="7257908" y="2071016"/>
                  <a:pt x="7269456" y="2073996"/>
                  <a:pt x="7279228" y="2072719"/>
                </a:cubicBezTo>
                <a:cubicBezTo>
                  <a:pt x="7287893" y="2065644"/>
                  <a:pt x="7334999" y="2066706"/>
                  <a:pt x="7350342" y="2070909"/>
                </a:cubicBezTo>
                <a:cubicBezTo>
                  <a:pt x="7392243" y="2087644"/>
                  <a:pt x="7436988" y="2061053"/>
                  <a:pt x="7470724" y="2073574"/>
                </a:cubicBezTo>
                <a:cubicBezTo>
                  <a:pt x="7498116" y="2072967"/>
                  <a:pt x="7506999" y="2069264"/>
                  <a:pt x="7514696" y="2067266"/>
                </a:cubicBezTo>
                <a:lnTo>
                  <a:pt x="7516909" y="2061590"/>
                </a:lnTo>
                <a:lnTo>
                  <a:pt x="7530255" y="2060403"/>
                </a:lnTo>
                <a:lnTo>
                  <a:pt x="7533279" y="2059039"/>
                </a:lnTo>
                <a:cubicBezTo>
                  <a:pt x="7539042" y="2056412"/>
                  <a:pt x="7544852" y="2053978"/>
                  <a:pt x="7551151" y="2052267"/>
                </a:cubicBezTo>
                <a:cubicBezTo>
                  <a:pt x="7560368" y="2076923"/>
                  <a:pt x="7606247" y="2041786"/>
                  <a:pt x="7602338" y="2063846"/>
                </a:cubicBezTo>
                <a:lnTo>
                  <a:pt x="7625892" y="2064714"/>
                </a:lnTo>
                <a:lnTo>
                  <a:pt x="7648322" y="2072757"/>
                </a:lnTo>
                <a:lnTo>
                  <a:pt x="7660138" y="2081487"/>
                </a:lnTo>
                <a:lnTo>
                  <a:pt x="7701887" y="2097255"/>
                </a:lnTo>
                <a:lnTo>
                  <a:pt x="7701887" y="2081564"/>
                </a:lnTo>
                <a:lnTo>
                  <a:pt x="7781603" y="2105597"/>
                </a:lnTo>
                <a:lnTo>
                  <a:pt x="7840532" y="2126887"/>
                </a:lnTo>
                <a:lnTo>
                  <a:pt x="7852490" y="2134555"/>
                </a:lnTo>
                <a:lnTo>
                  <a:pt x="7868492" y="2133321"/>
                </a:lnTo>
                <a:cubicBezTo>
                  <a:pt x="7870608" y="2132431"/>
                  <a:pt x="7872409" y="2131316"/>
                  <a:pt x="7873842" y="2130014"/>
                </a:cubicBezTo>
                <a:lnTo>
                  <a:pt x="7920468" y="2148187"/>
                </a:lnTo>
                <a:lnTo>
                  <a:pt x="7926263" y="2149606"/>
                </a:lnTo>
                <a:lnTo>
                  <a:pt x="7966770" y="2156585"/>
                </a:lnTo>
                <a:lnTo>
                  <a:pt x="8092911" y="2161008"/>
                </a:lnTo>
                <a:cubicBezTo>
                  <a:pt x="8089698" y="2148943"/>
                  <a:pt x="8121258" y="2170386"/>
                  <a:pt x="8129956" y="2162518"/>
                </a:cubicBezTo>
                <a:cubicBezTo>
                  <a:pt x="8135520" y="2155638"/>
                  <a:pt x="8146390" y="2160539"/>
                  <a:pt x="8156253" y="2160951"/>
                </a:cubicBezTo>
                <a:cubicBezTo>
                  <a:pt x="8166039" y="2155473"/>
                  <a:pt x="8212323" y="2164555"/>
                  <a:pt x="8226723" y="2171307"/>
                </a:cubicBezTo>
                <a:cubicBezTo>
                  <a:pt x="8265129" y="2194914"/>
                  <a:pt x="8313924" y="2176403"/>
                  <a:pt x="8345013" y="2194472"/>
                </a:cubicBezTo>
                <a:cubicBezTo>
                  <a:pt x="8372141" y="2198551"/>
                  <a:pt x="8381553" y="2196425"/>
                  <a:pt x="8389494" y="2195774"/>
                </a:cubicBezTo>
                <a:lnTo>
                  <a:pt x="8392672" y="2190570"/>
                </a:lnTo>
                <a:lnTo>
                  <a:pt x="8406045" y="2191681"/>
                </a:lnTo>
                <a:lnTo>
                  <a:pt x="8409264" y="2190855"/>
                </a:lnTo>
                <a:cubicBezTo>
                  <a:pt x="8415411" y="2189254"/>
                  <a:pt x="8421567" y="2187852"/>
                  <a:pt x="8428080" y="2187244"/>
                </a:cubicBezTo>
                <a:cubicBezTo>
                  <a:pt x="8432860" y="2213065"/>
                  <a:pt x="8484266" y="2186341"/>
                  <a:pt x="8476550" y="2207369"/>
                </a:cubicBezTo>
                <a:cubicBezTo>
                  <a:pt x="8513167" y="2208526"/>
                  <a:pt x="8555619" y="2244400"/>
                  <a:pt x="8588757" y="2225395"/>
                </a:cubicBezTo>
                <a:cubicBezTo>
                  <a:pt x="8642872" y="2232730"/>
                  <a:pt x="8692026" y="2235404"/>
                  <a:pt x="8749518" y="2245011"/>
                </a:cubicBezTo>
                <a:cubicBezTo>
                  <a:pt x="8793577" y="2260750"/>
                  <a:pt x="8842828" y="2247803"/>
                  <a:pt x="8874315" y="2266877"/>
                </a:cubicBezTo>
                <a:cubicBezTo>
                  <a:pt x="8926109" y="2267125"/>
                  <a:pt x="8990017" y="2281364"/>
                  <a:pt x="9029190" y="2309251"/>
                </a:cubicBezTo>
                <a:cubicBezTo>
                  <a:pt x="9084505" y="2314654"/>
                  <a:pt x="9093058" y="2330757"/>
                  <a:pt x="9142331" y="2320064"/>
                </a:cubicBezTo>
                <a:cubicBezTo>
                  <a:pt x="9146183" y="2324091"/>
                  <a:pt x="9150768" y="2327448"/>
                  <a:pt x="9155844" y="2330314"/>
                </a:cubicBezTo>
                <a:lnTo>
                  <a:pt x="9171403" y="2337223"/>
                </a:lnTo>
                <a:lnTo>
                  <a:pt x="9173407" y="2336681"/>
                </a:lnTo>
                <a:lnTo>
                  <a:pt x="9208166" y="2347769"/>
                </a:lnTo>
                <a:lnTo>
                  <a:pt x="9274752" y="2367321"/>
                </a:lnTo>
                <a:lnTo>
                  <a:pt x="9275339" y="2366424"/>
                </a:lnTo>
                <a:cubicBezTo>
                  <a:pt x="9277508" y="2364656"/>
                  <a:pt x="9280711" y="2363810"/>
                  <a:pt x="9286171" y="2364868"/>
                </a:cubicBezTo>
                <a:cubicBezTo>
                  <a:pt x="9278880" y="2347951"/>
                  <a:pt x="9289961" y="2359662"/>
                  <a:pt x="9306706" y="2364279"/>
                </a:cubicBezTo>
                <a:cubicBezTo>
                  <a:pt x="9299116" y="2339032"/>
                  <a:pt x="9346014" y="2361383"/>
                  <a:pt x="9354964" y="2350000"/>
                </a:cubicBezTo>
                <a:cubicBezTo>
                  <a:pt x="9367435" y="2353960"/>
                  <a:pt x="9380485" y="2357688"/>
                  <a:pt x="9393840" y="2360999"/>
                </a:cubicBezTo>
                <a:lnTo>
                  <a:pt x="9401723" y="2362648"/>
                </a:lnTo>
                <a:cubicBezTo>
                  <a:pt x="9401784" y="2362582"/>
                  <a:pt x="9401843" y="2362515"/>
                  <a:pt x="9401904" y="2362449"/>
                </a:cubicBezTo>
                <a:cubicBezTo>
                  <a:pt x="9403668" y="2362309"/>
                  <a:pt x="9406280" y="2362664"/>
                  <a:pt x="9410265" y="2363724"/>
                </a:cubicBezTo>
                <a:lnTo>
                  <a:pt x="9431384" y="2368857"/>
                </a:lnTo>
                <a:lnTo>
                  <a:pt x="9436806" y="2368409"/>
                </a:lnTo>
                <a:lnTo>
                  <a:pt x="9469943" y="2364702"/>
                </a:lnTo>
                <a:cubicBezTo>
                  <a:pt x="9492075" y="2366299"/>
                  <a:pt x="9538048" y="2371570"/>
                  <a:pt x="9571973" y="2375579"/>
                </a:cubicBezTo>
                <a:cubicBezTo>
                  <a:pt x="9604304" y="2385689"/>
                  <a:pt x="9636016" y="2383371"/>
                  <a:pt x="9673508" y="2388756"/>
                </a:cubicBezTo>
                <a:cubicBezTo>
                  <a:pt x="9711732" y="2406591"/>
                  <a:pt x="9735674" y="2393166"/>
                  <a:pt x="9775728" y="2398997"/>
                </a:cubicBezTo>
                <a:cubicBezTo>
                  <a:pt x="9806799" y="2422784"/>
                  <a:pt x="9806899" y="2389955"/>
                  <a:pt x="9828502" y="2387377"/>
                </a:cubicBezTo>
                <a:lnTo>
                  <a:pt x="9834358" y="2387922"/>
                </a:lnTo>
                <a:lnTo>
                  <a:pt x="9848851" y="2393407"/>
                </a:lnTo>
                <a:lnTo>
                  <a:pt x="9854053" y="2396127"/>
                </a:lnTo>
                <a:cubicBezTo>
                  <a:pt x="9857729" y="2397755"/>
                  <a:pt x="9860291" y="2398523"/>
                  <a:pt x="9862192" y="2398707"/>
                </a:cubicBezTo>
                <a:lnTo>
                  <a:pt x="9862471" y="2398561"/>
                </a:lnTo>
                <a:lnTo>
                  <a:pt x="9905498" y="2417867"/>
                </a:lnTo>
                <a:cubicBezTo>
                  <a:pt x="9919952" y="2409351"/>
                  <a:pt x="9958757" y="2437263"/>
                  <a:pt x="9962223" y="2413612"/>
                </a:cubicBezTo>
                <a:cubicBezTo>
                  <a:pt x="9977588" y="2420601"/>
                  <a:pt x="9983860" y="2432885"/>
                  <a:pt x="9983885" y="2416653"/>
                </a:cubicBezTo>
                <a:cubicBezTo>
                  <a:pt x="9989098" y="2418537"/>
                  <a:pt x="9992817" y="2418345"/>
                  <a:pt x="9995871" y="2417158"/>
                </a:cubicBezTo>
                <a:lnTo>
                  <a:pt x="10030934" y="2432369"/>
                </a:lnTo>
                <a:lnTo>
                  <a:pt x="10036087" y="2432793"/>
                </a:lnTo>
                <a:lnTo>
                  <a:pt x="10057471" y="2445317"/>
                </a:lnTo>
                <a:lnTo>
                  <a:pt x="10088697" y="2461159"/>
                </a:lnTo>
                <a:lnTo>
                  <a:pt x="10091030" y="2461029"/>
                </a:lnTo>
                <a:lnTo>
                  <a:pt x="10104127" y="2469841"/>
                </a:lnTo>
                <a:cubicBezTo>
                  <a:pt x="10108126" y="2473257"/>
                  <a:pt x="10166959" y="2488286"/>
                  <a:pt x="10169163" y="2492519"/>
                </a:cubicBezTo>
                <a:cubicBezTo>
                  <a:pt x="10225323" y="2491613"/>
                  <a:pt x="10211037" y="2510783"/>
                  <a:pt x="10266247" y="2525164"/>
                </a:cubicBezTo>
                <a:cubicBezTo>
                  <a:pt x="10304736" y="2528123"/>
                  <a:pt x="10324750" y="2536388"/>
                  <a:pt x="10383588" y="2556604"/>
                </a:cubicBezTo>
                <a:cubicBezTo>
                  <a:pt x="10422927" y="2570967"/>
                  <a:pt x="10449351" y="2596747"/>
                  <a:pt x="10502276" y="2611346"/>
                </a:cubicBezTo>
                <a:cubicBezTo>
                  <a:pt x="10551189" y="2649570"/>
                  <a:pt x="10642054" y="2656133"/>
                  <a:pt x="10702436" y="2685688"/>
                </a:cubicBezTo>
                <a:cubicBezTo>
                  <a:pt x="10734755" y="2677393"/>
                  <a:pt x="10727906" y="2683472"/>
                  <a:pt x="10738338" y="2690143"/>
                </a:cubicBezTo>
                <a:lnTo>
                  <a:pt x="10738410" y="2690169"/>
                </a:lnTo>
                <a:lnTo>
                  <a:pt x="10828361" y="2695982"/>
                </a:lnTo>
                <a:cubicBezTo>
                  <a:pt x="10834653" y="2692647"/>
                  <a:pt x="10841817" y="2690605"/>
                  <a:pt x="10850642" y="2691703"/>
                </a:cubicBezTo>
                <a:cubicBezTo>
                  <a:pt x="10900458" y="2713605"/>
                  <a:pt x="10856850" y="2676798"/>
                  <a:pt x="10944231" y="2690377"/>
                </a:cubicBezTo>
                <a:cubicBezTo>
                  <a:pt x="10947888" y="2693638"/>
                  <a:pt x="10960334" y="2691646"/>
                  <a:pt x="10961147" y="2687666"/>
                </a:cubicBezTo>
                <a:cubicBezTo>
                  <a:pt x="10966277" y="2689341"/>
                  <a:pt x="10976214" y="2697915"/>
                  <a:pt x="10980692" y="2691799"/>
                </a:cubicBezTo>
                <a:cubicBezTo>
                  <a:pt x="11009873" y="2693413"/>
                  <a:pt x="11036717" y="2699386"/>
                  <a:pt x="11058630" y="2709148"/>
                </a:cubicBezTo>
                <a:cubicBezTo>
                  <a:pt x="11089046" y="2706063"/>
                  <a:pt x="11093105" y="2711169"/>
                  <a:pt x="11094767" y="2717083"/>
                </a:cubicBezTo>
                <a:lnTo>
                  <a:pt x="11096358" y="2720774"/>
                </a:lnTo>
                <a:lnTo>
                  <a:pt x="11104973" y="2716245"/>
                </a:lnTo>
                <a:cubicBezTo>
                  <a:pt x="11114214" y="2713690"/>
                  <a:pt x="11122836" y="2715703"/>
                  <a:pt x="11131099" y="2719881"/>
                </a:cubicBezTo>
                <a:lnTo>
                  <a:pt x="11140776" y="2725926"/>
                </a:lnTo>
                <a:lnTo>
                  <a:pt x="11158686" y="2726270"/>
                </a:lnTo>
                <a:cubicBezTo>
                  <a:pt x="11180768" y="2726709"/>
                  <a:pt x="11251563" y="2726640"/>
                  <a:pt x="11273267" y="2728567"/>
                </a:cubicBezTo>
                <a:lnTo>
                  <a:pt x="11288916" y="2737828"/>
                </a:lnTo>
                <a:lnTo>
                  <a:pt x="11311388" y="2736624"/>
                </a:lnTo>
                <a:cubicBezTo>
                  <a:pt x="11321582" y="2738058"/>
                  <a:pt x="11329783" y="2742030"/>
                  <a:pt x="11335078" y="2749941"/>
                </a:cubicBezTo>
                <a:cubicBezTo>
                  <a:pt x="11338817" y="2743516"/>
                  <a:pt x="11342149" y="2746955"/>
                  <a:pt x="11348344" y="2752346"/>
                </a:cubicBezTo>
                <a:lnTo>
                  <a:pt x="11353373" y="2754678"/>
                </a:lnTo>
                <a:lnTo>
                  <a:pt x="11367159" y="2741107"/>
                </a:lnTo>
                <a:lnTo>
                  <a:pt x="11389712" y="2740372"/>
                </a:lnTo>
                <a:lnTo>
                  <a:pt x="11395219" y="2733120"/>
                </a:lnTo>
                <a:lnTo>
                  <a:pt x="11409180" y="2739023"/>
                </a:lnTo>
                <a:cubicBezTo>
                  <a:pt x="11414137" y="2740775"/>
                  <a:pt x="11422149" y="2743232"/>
                  <a:pt x="11431837" y="2746056"/>
                </a:cubicBezTo>
                <a:lnTo>
                  <a:pt x="11444471" y="2749621"/>
                </a:lnTo>
                <a:lnTo>
                  <a:pt x="11451208" y="2744859"/>
                </a:lnTo>
                <a:lnTo>
                  <a:pt x="11473061" y="2757601"/>
                </a:lnTo>
                <a:lnTo>
                  <a:pt x="11526925" y="2772124"/>
                </a:lnTo>
                <a:cubicBezTo>
                  <a:pt x="11539650" y="2795076"/>
                  <a:pt x="11582438" y="2758503"/>
                  <a:pt x="11584409" y="2785707"/>
                </a:cubicBezTo>
                <a:cubicBezTo>
                  <a:pt x="11604765" y="2763696"/>
                  <a:pt x="11670052" y="2782257"/>
                  <a:pt x="11705161" y="2774143"/>
                </a:cubicBezTo>
                <a:cubicBezTo>
                  <a:pt x="11712651" y="2785033"/>
                  <a:pt x="11817987" y="2755153"/>
                  <a:pt x="11831541" y="2745647"/>
                </a:cubicBezTo>
                <a:cubicBezTo>
                  <a:pt x="11943852" y="2715987"/>
                  <a:pt x="11988586" y="2718581"/>
                  <a:pt x="12017942" y="2704117"/>
                </a:cubicBezTo>
                <a:cubicBezTo>
                  <a:pt x="12044424" y="2697243"/>
                  <a:pt x="12068778" y="2677784"/>
                  <a:pt x="12134490" y="2673464"/>
                </a:cubicBezTo>
                <a:cubicBezTo>
                  <a:pt x="12140262" y="2677664"/>
                  <a:pt x="12149020" y="2679275"/>
                  <a:pt x="12159651" y="2679085"/>
                </a:cubicBezTo>
                <a:lnTo>
                  <a:pt x="12192000" y="267448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063F56-DFAE-0437-416C-8E5669657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0879" y="609601"/>
            <a:ext cx="9810604" cy="1216024"/>
          </a:xfrm>
        </p:spPr>
        <p:txBody>
          <a:bodyPr>
            <a:normAutofit/>
          </a:bodyPr>
          <a:lstStyle/>
          <a:p>
            <a:r>
              <a:rPr lang="en-US" b="1" dirty="0"/>
              <a:t>Are you Ready?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87A8A8A-B020-4F46-8329-D75799D71B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74144" y="6080078"/>
            <a:ext cx="9517857" cy="777922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14389D-2186-1D1E-0E6E-8588C62B041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050878" y="2687005"/>
            <a:ext cx="9880979" cy="3567373"/>
          </a:xfrm>
          <a:prstGeom prst="rect">
            <a:avLst/>
          </a:prstGeom>
        </p:spPr>
        <p:txBody>
          <a:bodyPr anchor="t" anchorCtr="0">
            <a:normAutofit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endParaRPr lang="en-US" b="0" i="0" u="none" strike="noStrike" dirty="0">
              <a:effectLst/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How are you going to show up?</a:t>
            </a:r>
            <a:endParaRPr lang="en-US" sz="2800" b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Describe at least 3 things you could use tomorrow if you got </a:t>
            </a:r>
            <a:r>
              <a:rPr lang="en-US" sz="28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pitched a curveball.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45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ArchiveVTI">
  <a:themeElements>
    <a:clrScheme name="Becks">
      <a:dk1>
        <a:srgbClr val="000000"/>
      </a:dk1>
      <a:lt1>
        <a:srgbClr val="FFFFFF"/>
      </a:lt1>
      <a:dk2>
        <a:srgbClr val="3C5A6B"/>
      </a:dk2>
      <a:lt2>
        <a:srgbClr val="E7E6E6"/>
      </a:lt2>
      <a:accent1>
        <a:srgbClr val="4D597F"/>
      </a:accent1>
      <a:accent2>
        <a:srgbClr val="803F4C"/>
      </a:accent2>
      <a:accent3>
        <a:srgbClr val="AFA1AF"/>
      </a:accent3>
      <a:accent4>
        <a:srgbClr val="B8C592"/>
      </a:accent4>
      <a:accent5>
        <a:srgbClr val="336699"/>
      </a:accent5>
      <a:accent6>
        <a:srgbClr val="98BBBB"/>
      </a:accent6>
      <a:hlink>
        <a:srgbClr val="323F99"/>
      </a:hlink>
      <a:folHlink>
        <a:srgbClr val="8686D8"/>
      </a:folHlink>
    </a:clrScheme>
    <a:fontScheme name="Custom 170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hiveVTI" id="{514BDC9F-20AC-40CA-9FE7-B30987BCD2D4}" vid="{D8FA1533-D953-46ED-B2C7-B32AF1BED7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885</TotalTime>
  <Words>365</Words>
  <Application>Microsoft Macintosh PowerPoint</Application>
  <PresentationFormat>Widescreen</PresentationFormat>
  <Paragraphs>97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Bembo</vt:lpstr>
      <vt:lpstr>Calibri</vt:lpstr>
      <vt:lpstr>Courier New</vt:lpstr>
      <vt:lpstr>Fraunces 9pt</vt:lpstr>
      <vt:lpstr>ArchiveVTI</vt:lpstr>
      <vt:lpstr>Career Curveballs</vt:lpstr>
      <vt:lpstr>Session Agenda</vt:lpstr>
      <vt:lpstr>CurveBalls</vt:lpstr>
      <vt:lpstr>Exploring the Career Curveball</vt:lpstr>
      <vt:lpstr>Example CurveBalls</vt:lpstr>
      <vt:lpstr>Preparing for New Opportunities</vt:lpstr>
      <vt:lpstr>Responding to Lost Opportunities</vt:lpstr>
      <vt:lpstr>Negotiations</vt:lpstr>
      <vt:lpstr>Are you Ready?</vt:lpstr>
      <vt:lpstr>Future Forward</vt:lpstr>
      <vt:lpstr>Contact InfO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Curveball</dc:title>
  <dc:creator>Rebecca Campbell</dc:creator>
  <cp:lastModifiedBy>Rebecca Campbell</cp:lastModifiedBy>
  <cp:revision>236</cp:revision>
  <dcterms:created xsi:type="dcterms:W3CDTF">2022-10-03T16:40:16Z</dcterms:created>
  <dcterms:modified xsi:type="dcterms:W3CDTF">2022-10-07T15:37:34Z</dcterms:modified>
</cp:coreProperties>
</file>